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" y="2130425"/>
            <a:ext cx="8839200" cy="1470025"/>
          </a:xfrm>
        </p:spPr>
        <p:txBody>
          <a:bodyPr>
            <a:normAutofit/>
          </a:bodyPr>
          <a:lstStyle/>
          <a:p>
            <a:r>
              <a:rPr lang="it-IT" sz="3600" dirty="0" smtClean="0">
                <a:latin typeface="Arial" pitchFamily="34" charset="0"/>
                <a:cs typeface="Arial" pitchFamily="34" charset="0"/>
              </a:rPr>
              <a:t>A case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a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cyst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in the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tail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the pancreas</a:t>
            </a:r>
            <a:endParaRPr lang="it-IT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01635" y="4419600"/>
            <a:ext cx="3733800" cy="685800"/>
          </a:xfrm>
        </p:spPr>
        <p:txBody>
          <a:bodyPr>
            <a:normAutofit/>
          </a:bodyPr>
          <a:lstStyle/>
          <a:p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En-Ling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Leung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</a:t>
            </a:r>
            <a:endParaRPr lang="it-IT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idx="1"/>
          </p:nvPr>
        </p:nvSpPr>
        <p:spPr>
          <a:xfrm>
            <a:off x="228600" y="1066800"/>
            <a:ext cx="8686800" cy="4876800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HK" sz="2400" dirty="0" smtClean="0">
                <a:latin typeface="Arial" pitchFamily="34" charset="0"/>
                <a:cs typeface="Arial" pitchFamily="34" charset="0"/>
              </a:rPr>
              <a:t>A 40 years old asymptomatic woman underwent a CT scan after an accident; a 5 cm cyst in the tail of the pancreas was seen, with no dilation of the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Wirsung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duct.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HK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en-HK" sz="2400" dirty="0" smtClean="0">
                <a:latin typeface="Arial" pitchFamily="34" charset="0"/>
                <a:cs typeface="Arial" pitchFamily="34" charset="0"/>
              </a:rPr>
              <a:t>EUS displayed a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macrocystic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multilocular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lesion in the tail of the pancreas; neither its external wall nor the inner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septae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showed vascularization after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Sonovue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injection; the rest of the pancreas was normal. A 19G needle FNB showed high CEA, low glucose, </a:t>
            </a:r>
            <a:r>
              <a:rPr lang="en-HK" sz="2400" smtClean="0">
                <a:latin typeface="Arial" pitchFamily="34" charset="0"/>
                <a:cs typeface="Arial" pitchFamily="34" charset="0"/>
              </a:rPr>
              <a:t>equivocal amylase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, likely 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high grade dysplasia at cytology. </a:t>
            </a:r>
          </a:p>
          <a:p>
            <a:pPr marL="0" indent="0" algn="just">
              <a:spcBef>
                <a:spcPts val="0"/>
              </a:spcBef>
              <a:buNone/>
            </a:pPr>
            <a:endParaRPr lang="en-HK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HK" sz="2400" dirty="0" smtClean="0">
                <a:latin typeface="Arial" pitchFamily="34" charset="0"/>
                <a:cs typeface="Arial" pitchFamily="34" charset="0"/>
              </a:rPr>
              <a:t>The patient underwent a distal pancreatic resection, that showed a mucinous </a:t>
            </a:r>
            <a:r>
              <a:rPr lang="en-HK" sz="2400" dirty="0" err="1" smtClean="0">
                <a:latin typeface="Arial" pitchFamily="34" charset="0"/>
                <a:cs typeface="Arial" pitchFamily="34" charset="0"/>
              </a:rPr>
              <a:t>cystadenoma</a:t>
            </a:r>
            <a:r>
              <a:rPr lang="en-HK" sz="2400" dirty="0" smtClean="0">
                <a:latin typeface="Arial" pitchFamily="34" charset="0"/>
                <a:cs typeface="Arial" pitchFamily="34" charset="0"/>
              </a:rPr>
              <a:t> with low grade dysplasia.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" descr="A ultrasound of a baby&#10;&#10;AI-generated content may be incorrect."/>
          <p:cNvPicPr>
            <a:picLocks/>
          </p:cNvPicPr>
          <p:nvPr/>
        </p:nvPicPr>
        <p:blipFill>
          <a:blip r:embed="rId2"/>
          <a:srcRect b="1250"/>
          <a:stretch>
            <a:fillRect/>
          </a:stretch>
        </p:blipFill>
        <p:spPr>
          <a:xfrm>
            <a:off x="969815" y="720435"/>
            <a:ext cx="7200000" cy="54000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Ultrasound images of a baby&#10;&#10;AI-generated content may be incorrect."/>
          <p:cNvPicPr>
            <a:picLocks/>
          </p:cNvPicPr>
          <p:nvPr/>
        </p:nvPicPr>
        <p:blipFill>
          <a:blip r:embed="rId2"/>
          <a:srcRect b="1449"/>
          <a:stretch>
            <a:fillRect/>
          </a:stretch>
        </p:blipFill>
        <p:spPr>
          <a:xfrm>
            <a:off x="616525" y="1080000"/>
            <a:ext cx="7920000" cy="5400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 flipH="1">
            <a:off x="2844339" y="376535"/>
            <a:ext cx="345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arterial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phase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A ultrasound of a baby&#10;&#10;AI-generated content may be incorrect.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15600" y="1080000"/>
            <a:ext cx="7920000" cy="5400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 flipH="1">
            <a:off x="2844339" y="376535"/>
            <a:ext cx="3459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venous</a:t>
            </a:r>
            <a:r>
              <a:rPr lang="it-IT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latin typeface="Arial" pitchFamily="34" charset="0"/>
                <a:cs typeface="Arial" pitchFamily="34" charset="0"/>
              </a:rPr>
              <a:t>phase</a:t>
            </a:r>
            <a:endParaRPr lang="it-IT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128</Words>
  <Application>Microsoft Office PowerPoint</Application>
  <PresentationFormat>Presentazione su schermo (4:3)</PresentationFormat>
  <Paragraphs>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Office Theme</vt:lpstr>
      <vt:lpstr>A case of a cyst in the tail of the pancreas</vt:lpstr>
      <vt:lpstr>Diapositiva 2</vt:lpstr>
      <vt:lpstr>Diapositiva 3</vt:lpstr>
      <vt:lpstr>Diapositiva 4</vt:lpstr>
      <vt:lpstr>Diapositiva 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case of a Wirsung duct dilation</dc:title>
  <dc:creator>Thomas Togliani</dc:creator>
  <cp:lastModifiedBy>Pier Luigi Togliani</cp:lastModifiedBy>
  <cp:revision>13</cp:revision>
  <dcterms:created xsi:type="dcterms:W3CDTF">2006-08-16T00:00:00Z</dcterms:created>
  <dcterms:modified xsi:type="dcterms:W3CDTF">2025-04-27T13:13:20Z</dcterms:modified>
</cp:coreProperties>
</file>