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4" r:id="rId3"/>
    <p:sldId id="256" r:id="rId4"/>
    <p:sldId id="258" r:id="rId5"/>
    <p:sldId id="260" r:id="rId6"/>
    <p:sldId id="261" r:id="rId7"/>
    <p:sldId id="259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9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sz="3600" dirty="0" smtClean="0">
                <a:latin typeface="Arial" pitchFamily="34" charset="0"/>
                <a:cs typeface="Arial" pitchFamily="34" charset="0"/>
              </a:rPr>
              <a:t>A case </a:t>
            </a:r>
            <a:r>
              <a:rPr lang="it-IT" sz="36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it-IT" sz="3600" dirty="0" smtClean="0">
                <a:latin typeface="Arial" pitchFamily="34" charset="0"/>
                <a:cs typeface="Arial" pitchFamily="34" charset="0"/>
              </a:rPr>
              <a:t> a NET </a:t>
            </a:r>
            <a:r>
              <a:rPr lang="it-IT" sz="3600" dirty="0" err="1" smtClean="0">
                <a:latin typeface="Arial" pitchFamily="34" charset="0"/>
                <a:cs typeface="Arial" pitchFamily="34" charset="0"/>
              </a:rPr>
              <a:t>of</a:t>
            </a:r>
            <a:r>
              <a:rPr lang="it-IT" sz="3600" dirty="0" smtClean="0">
                <a:latin typeface="Arial" pitchFamily="34" charset="0"/>
                <a:cs typeface="Arial" pitchFamily="34" charset="0"/>
              </a:rPr>
              <a:t> the minor papilla</a:t>
            </a:r>
            <a:endParaRPr lang="it-IT" sz="3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2701635" y="4419600"/>
            <a:ext cx="3733800" cy="685800"/>
          </a:xfrm>
        </p:spPr>
        <p:txBody>
          <a:bodyPr>
            <a:normAutofit/>
          </a:bodyPr>
          <a:lstStyle/>
          <a:p>
            <a:r>
              <a:rPr lang="it-IT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by</a:t>
            </a:r>
            <a:r>
              <a:rPr lang="it-I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En-Ling</a:t>
            </a:r>
            <a:r>
              <a:rPr lang="it-I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Leung</a:t>
            </a:r>
            <a:r>
              <a:rPr lang="it-IT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it-IT" sz="2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Ki</a:t>
            </a:r>
            <a:endParaRPr lang="it-IT" sz="2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>
            <a:spLocks noGrp="1"/>
          </p:cNvSpPr>
          <p:nvPr>
            <p:ph idx="1"/>
          </p:nvPr>
        </p:nvSpPr>
        <p:spPr>
          <a:xfrm>
            <a:off x="609600" y="1371600"/>
            <a:ext cx="7924800" cy="44196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A 70 years old lady underwent a CT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scan for abdominal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pain, with findings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of a hyper vascular lesion in D2 . </a:t>
            </a:r>
          </a:p>
          <a:p>
            <a:pPr marL="0" indent="0">
              <a:buNone/>
            </a:pPr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r>
              <a:rPr lang="en-US" sz="2800" dirty="0" smtClean="0">
                <a:latin typeface="Arial" pitchFamily="34" charset="0"/>
                <a:cs typeface="Arial" pitchFamily="34" charset="0"/>
              </a:rPr>
              <a:t>EUS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was performed showing a normal papilla and a well circumscribed,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hyperechoic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lesion of the minor papilla with a dilated </a:t>
            </a:r>
            <a:r>
              <a:rPr lang="en-US" sz="2800" dirty="0" err="1" smtClean="0">
                <a:latin typeface="Arial" pitchFamily="34" charset="0"/>
                <a:cs typeface="Arial" pitchFamily="34" charset="0"/>
              </a:rPr>
              <a:t>Santorini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 duct. EUS </a:t>
            </a:r>
            <a:r>
              <a:rPr lang="en-US" sz="2800" dirty="0" smtClean="0">
                <a:latin typeface="Arial" pitchFamily="34" charset="0"/>
                <a:cs typeface="Arial" pitchFamily="34" charset="0"/>
              </a:rPr>
              <a:t>FNB confirmed this was a minor papilla low grade NET. 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ier Luigi Togliani\Desktop\Sito EGEUS\Contenuti EGEUS-ETS\Da caricare\En-ling NET of the minor papilla\Capture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81000"/>
            <a:ext cx="8611283" cy="61742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Pier Luigi Togliani\Desktop\Sito EGEUS\Contenuti EGEUS-ETS\Da caricare\En-ling NET of the minor papilla\Capture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8600"/>
            <a:ext cx="8610599" cy="63486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Pier Luigi Togliani\Desktop\Sito EGEUS\Contenuti EGEUS-ETS\Da caricare\En-ling NET of the minor papilla\Capture7.PNG"/>
          <p:cNvPicPr>
            <a:picLocks noChangeAspect="1" noChangeArrowheads="1"/>
          </p:cNvPicPr>
          <p:nvPr/>
        </p:nvPicPr>
        <p:blipFill>
          <a:blip r:embed="rId2"/>
          <a:srcRect r="9783"/>
          <a:stretch>
            <a:fillRect/>
          </a:stretch>
        </p:blipFill>
        <p:spPr bwMode="auto">
          <a:xfrm>
            <a:off x="228600" y="152400"/>
            <a:ext cx="8762999" cy="65092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098" name="Picture 2" descr="C:\Users\Pier Luigi Togliani\Desktop\Sito EGEUS\Contenuti EGEUS-ETS\Da caricare\En-ling NET of the minor papilla\Screenshot 2025-06-21 at 10.50.56 P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0892" y="152400"/>
            <a:ext cx="8089708" cy="6466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ier Luigi Togliani\Desktop\Sito EGEUS\Contenuti EGEUS-ETS\Da caricare\En-ling NET of the minor papilla\Screenshot 2025-06-21 at 10.51.32 P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226088"/>
            <a:ext cx="8632613" cy="6403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Pier Luigi Togliani\Desktop\Sito EGEUS\Contenuti EGEUS-ETS\Da caricare\En-ling NET of the minor papilla\Screenshot 2025-06-21 at 10.51.44 PM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1" y="152400"/>
            <a:ext cx="7696199" cy="64670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36</Words>
  <Application>Microsoft Office PowerPoint</Application>
  <PresentationFormat>Presentazione su schermo (4:3)</PresentationFormat>
  <Paragraphs>5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Office Theme</vt:lpstr>
      <vt:lpstr>A case of a NET of the minor papilla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case of a NET of the minor papilla</dc:title>
  <dc:creator>Thomas Togliani</dc:creator>
  <cp:lastModifiedBy>Pier Luigi Togliani</cp:lastModifiedBy>
  <cp:revision>2</cp:revision>
  <dcterms:created xsi:type="dcterms:W3CDTF">2006-08-16T00:00:00Z</dcterms:created>
  <dcterms:modified xsi:type="dcterms:W3CDTF">2025-07-25T14:52:46Z</dcterms:modified>
</cp:coreProperties>
</file>