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59" r:id="rId4"/>
    <p:sldId id="256" r:id="rId5"/>
    <p:sldId id="257" r:id="rId6"/>
    <p:sldId id="258" r:id="rId7"/>
    <p:sldId id="263" r:id="rId8"/>
    <p:sldId id="267" r:id="rId9"/>
    <p:sldId id="260" r:id="rId10"/>
    <p:sldId id="264" r:id="rId11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6" d="100"/>
          <a:sy n="126" d="100"/>
        </p:scale>
        <p:origin x="72" y="1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F55095-6D20-42E9-B45A-0F5B19C0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5D875-52AF-4E9F-A782-D1733519EBC0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68949B-D410-4BC1-95AF-3F59C234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1E1FAD-5292-4C44-A72B-4EBD622D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00895-DF49-4F58-9E45-FB322539D4C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8836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BBD649-FF1B-4E3E-AAC9-25FADC11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F5F05-80DE-40BE-A3AF-D8F85FF7248B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01CD93-4AB1-4BFF-A8C2-CC7389EB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AD87DE-62B4-4959-8E40-68A544EC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93238-E48F-4A5F-A055-AA9E71ACAE2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9367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74F947-346E-417C-8F2F-6F26C1FF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FE942-B1E8-4D75-A2EB-71985B10AAC0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EB2CE2-A779-4A5C-B112-777E5A6E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8ADA1A-42BF-4DB3-AF60-CE8BABDF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FBE60-CFE8-4294-ADC7-370F1B0CE0A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6257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AFEB6E94-A7F9-4EB6-8EDA-A48431F4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F4302-E74E-441D-B7D7-2B78AD71771C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797CB0A-EDF0-401E-A13E-44A9BBCEE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E8C0781-8292-4D1A-B657-E54669EB4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D23DB-938D-48EA-9440-2D7CCCCCB9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813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08A24E50-3C5C-4018-A67E-31F19B626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94955-CE8C-4898-B5F8-2D947FC76C8E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062E05C-4204-4E73-B66C-CB53B216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2126F9B-978C-45E3-9E98-98FD9DDA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60DAD-97DE-4122-817D-5CAA6067275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575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716DD5AB-F049-4EFA-BAAA-EE7F220E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4B16A-11CD-41AF-84CE-A3CB6F84DAF6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90EE0175-D351-4707-8E46-37ADB239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BC3C1313-D10B-4F58-89B0-F9C6205E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20390-47BB-465A-922A-C20A76F4E8D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715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96FA3F27-4167-48EE-93C9-2BD49E23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BC922-C973-4FC6-9ACF-AC9218B4641B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8C4AE50B-D10A-49A3-8EDD-EA8392AF2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CC7F3B63-D3E1-43A2-8402-C13C8EFE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57903-1860-4E5B-9928-36631199B0B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816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25D7F7D-C8FF-4726-ABBA-71810A21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41B2F-AAA8-421F-AAD8-3366F3F19831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3E5E87F-64A1-4C9E-8992-6535B14F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4ABC8BD-E415-48D8-84D1-F5DE1DEC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90A07-82FF-4318-A20F-48A6F27E2A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8300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24641B9A-5FC4-411F-99F1-48549600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AC27F-A4E9-4285-8DAF-D55E42F242DF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2715BBB-6978-4770-AF99-6D6DC7D4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4B64E71-B8AB-48A9-A1A2-4D4BA862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CB9F8-342F-44D3-A646-C742D0BBE58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6349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BD42A2-B57A-4659-8F18-85BFB8675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5B8BD-23FB-4968-8388-537433864272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9D440E-94CD-4615-BB26-7A414965C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2390B5-1F01-4739-96DE-3B158F35B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268A2-26D4-47D3-9237-794E50349A4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5348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A83241-DE2F-4EA4-B6BD-0221E9F8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6046-9896-4723-B7DC-0862ACF244A8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226254-AA73-464E-AC67-316F9F8A6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65EB37-9F70-4919-8176-DE159FB81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32692-5AC1-401C-B764-E8FBADC2662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092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5424ED9B-E14B-4A57-A2BF-08730F21B0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1A4FC17E-C34C-4910-A33F-241E67E1F3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7CD4AC-20DD-4C8E-A697-3423DE77D3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8C8C9-4209-47A5-8F1B-C7EA269D69DF}" type="datetimeFigureOut">
              <a:rPr lang="it-IT"/>
              <a:pPr>
                <a:defRPr/>
              </a:pPr>
              <a:t>28/06/2026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DDC7FB-502E-47EC-90B7-BE8EA2DEC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0FB944-AB46-41F8-AF6A-2BF6DBB2E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36C9C77-6F41-4883-84D5-774799C7358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mabru\Documents\SITO%20EGEUS%20dal%202025\IPMN%20main%20coninvasione%20stomaco\video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sellaDiTesto 1">
            <a:extLst>
              <a:ext uri="{FF2B5EF4-FFF2-40B4-BE49-F238E27FC236}">
                <a16:creationId xmlns:a16="http://schemas.microsoft.com/office/drawing/2014/main" id="{CB2FDF45-CF73-47E4-9134-B31B8B871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6250"/>
            <a:ext cx="79200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>
                <a:solidFill>
                  <a:schemeClr val="bg1"/>
                </a:solidFill>
                <a:latin typeface="Comic Sans MS" panose="030F0702030302020204" pitchFamily="66" charset="0"/>
              </a:rPr>
              <a:t>Main-type IPMN invading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>
                <a:solidFill>
                  <a:schemeClr val="bg1"/>
                </a:solidFill>
                <a:latin typeface="Comic Sans MS" panose="030F0702030302020204" pitchFamily="66" charset="0"/>
              </a:rPr>
              <a:t>the gastric antrum </a:t>
            </a:r>
          </a:p>
        </p:txBody>
      </p:sp>
      <p:sp>
        <p:nvSpPr>
          <p:cNvPr id="2051" name="CasellaDiTesto 2">
            <a:extLst>
              <a:ext uri="{FF2B5EF4-FFF2-40B4-BE49-F238E27FC236}">
                <a16:creationId xmlns:a16="http://schemas.microsoft.com/office/drawing/2014/main" id="{FBBB4BB4-F293-45AE-99C8-C6768FE37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229225"/>
            <a:ext cx="23034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Mauro BRUNO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2F44A4C-9C9C-44FA-9C7C-7C8BDAD0A28D}"/>
              </a:ext>
            </a:extLst>
          </p:cNvPr>
          <p:cNvSpPr txBox="1"/>
          <p:nvPr/>
        </p:nvSpPr>
        <p:spPr>
          <a:xfrm>
            <a:off x="539750" y="765175"/>
            <a:ext cx="770413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</a:t>
            </a: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onset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referral</a:t>
            </a:r>
            <a:endParaRPr lang="it-I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epigastric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discomfort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nausea and a 5 Kg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</a:t>
            </a:r>
            <a:r>
              <a:rPr lang="it-IT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underwent</a:t>
            </a:r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 and 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2CB8985-C124-4E99-963B-42AE4761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7" t="11098" r="51323" b="29269"/>
          <a:stretch>
            <a:fillRect/>
          </a:stretch>
        </p:blipFill>
        <p:spPr bwMode="auto">
          <a:xfrm>
            <a:off x="198438" y="441325"/>
            <a:ext cx="8945562" cy="597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uro\Documents\RELAZIONI IN CORSO\video per EUS ERCP 2016\IPMN main coninvasione stomaco\20151022_134252.jpg">
            <a:extLst>
              <a:ext uri="{FF2B5EF4-FFF2-40B4-BE49-F238E27FC236}">
                <a16:creationId xmlns:a16="http://schemas.microsoft.com/office/drawing/2014/main" id="{4CA0B9D6-43CA-4573-B53B-B920AFE37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0" r="4878" b="9026"/>
          <a:stretch>
            <a:fillRect/>
          </a:stretch>
        </p:blipFill>
        <p:spPr bwMode="auto">
          <a:xfrm>
            <a:off x="684213" y="28575"/>
            <a:ext cx="77755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uro\Documents\RELAZIONI IN CORSO\video per EUS ERCP 2016\IPMN main coninvasione stomaco\20151022_135709.jpg">
            <a:extLst>
              <a:ext uri="{FF2B5EF4-FFF2-40B4-BE49-F238E27FC236}">
                <a16:creationId xmlns:a16="http://schemas.microsoft.com/office/drawing/2014/main" id="{B39E71DA-C441-4BE8-BEF4-706F18135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4" t="7098" r="23674" b="13866"/>
          <a:stretch>
            <a:fillRect/>
          </a:stretch>
        </p:blipFill>
        <p:spPr bwMode="auto">
          <a:xfrm>
            <a:off x="539750" y="25400"/>
            <a:ext cx="8094663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CasellaDiTesto 1">
            <a:extLst>
              <a:ext uri="{FF2B5EF4-FFF2-40B4-BE49-F238E27FC236}">
                <a16:creationId xmlns:a16="http://schemas.microsoft.com/office/drawing/2014/main" id="{67637FD1-B04A-4593-A519-DE7EE999D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88913"/>
            <a:ext cx="4464050" cy="5222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Mucus from the major papilla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uro\Documents\RELAZIONI IN CORSO\video per EUS ERCP 2016\IPMN main coninvasione stomaco\20151022_140339.jpg">
            <a:extLst>
              <a:ext uri="{FF2B5EF4-FFF2-40B4-BE49-F238E27FC236}">
                <a16:creationId xmlns:a16="http://schemas.microsoft.com/office/drawing/2014/main" id="{3CFA1685-0932-4B80-9DE8-0D1F055DB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r="12115" b="10040"/>
          <a:stretch>
            <a:fillRect/>
          </a:stretch>
        </p:blipFill>
        <p:spPr bwMode="auto">
          <a:xfrm>
            <a:off x="468313" y="34925"/>
            <a:ext cx="81661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asellaDiTesto 1">
            <a:extLst>
              <a:ext uri="{FF2B5EF4-FFF2-40B4-BE49-F238E27FC236}">
                <a16:creationId xmlns:a16="http://schemas.microsoft.com/office/drawing/2014/main" id="{2B768268-267F-4F1D-900A-5CA434854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88913"/>
            <a:ext cx="4946650" cy="5222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A bulging was seen in the antrum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.mp4">
            <a:hlinkClick r:id="" action="ppaction://media"/>
            <a:extLst>
              <a:ext uri="{FF2B5EF4-FFF2-40B4-BE49-F238E27FC236}">
                <a16:creationId xmlns:a16="http://schemas.microsoft.com/office/drawing/2014/main" id="{EDB7ADF4-D1E1-4F89-BCA5-505C60410C61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8448675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magine 3">
            <a:extLst>
              <a:ext uri="{FF2B5EF4-FFF2-40B4-BE49-F238E27FC236}">
                <a16:creationId xmlns:a16="http://schemas.microsoft.com/office/drawing/2014/main" id="{EF63C93D-A2C0-417B-8E23-76C7E5DE7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8351838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2D75A7C-7729-4367-8996-47EAD4978A06}"/>
              </a:ext>
            </a:extLst>
          </p:cNvPr>
          <p:cNvSpPr/>
          <p:nvPr/>
        </p:nvSpPr>
        <p:spPr>
          <a:xfrm>
            <a:off x="3132138" y="1844675"/>
            <a:ext cx="8636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sz="7200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9220" name="CasellaDiTesto 5">
            <a:extLst>
              <a:ext uri="{FF2B5EF4-FFF2-40B4-BE49-F238E27FC236}">
                <a16:creationId xmlns:a16="http://schemas.microsoft.com/office/drawing/2014/main" id="{E10EC412-D0D5-4B5A-BCDD-ED57F65A6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4581525"/>
            <a:ext cx="4176712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IPMN fistulizing in the antrum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F66D95A-2D59-4382-8909-482C572E7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t="14514" r="52667" b="18578"/>
          <a:stretch>
            <a:fillRect/>
          </a:stretch>
        </p:blipFill>
        <p:spPr bwMode="auto">
          <a:xfrm>
            <a:off x="296863" y="115888"/>
            <a:ext cx="8596312" cy="661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2B99F7C0-F829-4667-8CEB-02FBC5B893E7}"/>
              </a:ext>
            </a:extLst>
          </p:cNvPr>
          <p:cNvCxnSpPr/>
          <p:nvPr/>
        </p:nvCxnSpPr>
        <p:spPr>
          <a:xfrm flipH="1">
            <a:off x="3900488" y="1412875"/>
            <a:ext cx="720725" cy="43180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30CDA37-E81B-44A3-BC11-3BE08CC83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14325"/>
            <a:ext cx="7116763" cy="324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>
            <a:extLst>
              <a:ext uri="{FF2B5EF4-FFF2-40B4-BE49-F238E27FC236}">
                <a16:creationId xmlns:a16="http://schemas.microsoft.com/office/drawing/2014/main" id="{F3E426A6-ED40-41AF-AB52-D61CA60BD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4005263"/>
            <a:ext cx="7127875" cy="239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54</Words>
  <Application>Microsoft Office PowerPoint</Application>
  <PresentationFormat>Presentazione su schermo (4:3)</PresentationFormat>
  <Paragraphs>13</Paragraphs>
  <Slides>10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Calibri</vt:lpstr>
      <vt:lpstr>Arial</vt:lpstr>
      <vt:lpstr>Comic Sans MS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mauro</dc:creator>
  <cp:lastModifiedBy>Massimo</cp:lastModifiedBy>
  <cp:revision>10</cp:revision>
  <dcterms:created xsi:type="dcterms:W3CDTF">2016-11-05T16:55:46Z</dcterms:created>
  <dcterms:modified xsi:type="dcterms:W3CDTF">2026-06-27T22:22:16Z</dcterms:modified>
</cp:coreProperties>
</file>