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latin typeface="Arial" pitchFamily="34" charset="0"/>
                <a:cs typeface="Arial" pitchFamily="34" charset="0"/>
              </a:rPr>
              <a:t>A case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Wirsung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duct</a:t>
            </a:r>
            <a:r>
              <a:rPr lang="it-IT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latin typeface="Arial" pitchFamily="34" charset="0"/>
                <a:cs typeface="Arial" pitchFamily="34" charset="0"/>
              </a:rPr>
              <a:t>dilation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01635" y="4419600"/>
            <a:ext cx="3733800" cy="685800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En-Ling</a:t>
            </a: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Leung</a:t>
            </a:r>
            <a:r>
              <a:rPr lang="it-I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</a:t>
            </a:r>
            <a:endParaRPr lang="it-I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609600" y="1226125"/>
            <a:ext cx="7924800" cy="44196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HK" sz="2400" dirty="0" smtClean="0">
                <a:latin typeface="Arial" pitchFamily="34" charset="0"/>
                <a:cs typeface="Arial" pitchFamily="34" charset="0"/>
              </a:rPr>
              <a:t>A 55 years old obese smoker man underwent a CT scan for a suspected renal stone; a dilation of the </a:t>
            </a:r>
            <a:r>
              <a:rPr lang="en-HK" sz="2400" dirty="0" err="1" smtClean="0">
                <a:latin typeface="Arial" pitchFamily="34" charset="0"/>
                <a:cs typeface="Arial" pitchFamily="34" charset="0"/>
              </a:rPr>
              <a:t>Wirsung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 duct was noted.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HK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HK" sz="2400" dirty="0" smtClean="0">
                <a:latin typeface="Arial" pitchFamily="34" charset="0"/>
                <a:cs typeface="Arial" pitchFamily="34" charset="0"/>
              </a:rPr>
              <a:t>EUS displayed a fish-eye papilla, a diffusely dilated </a:t>
            </a:r>
            <a:r>
              <a:rPr lang="en-HK" sz="2400" dirty="0" err="1" smtClean="0">
                <a:latin typeface="Arial" pitchFamily="34" charset="0"/>
                <a:cs typeface="Arial" pitchFamily="34" charset="0"/>
              </a:rPr>
              <a:t>Wirsung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 duct (up to 13 mm) filled </a:t>
            </a:r>
            <a:r>
              <a:rPr lang="en-HK" sz="2400" smtClean="0">
                <a:latin typeface="Arial" pitchFamily="34" charset="0"/>
                <a:cs typeface="Arial" pitchFamily="34" charset="0"/>
              </a:rPr>
              <a:t>with echoic </a:t>
            </a:r>
            <a:r>
              <a:rPr lang="en-HK" sz="2400" dirty="0" smtClean="0">
                <a:latin typeface="Arial" pitchFamily="34" charset="0"/>
                <a:cs typeface="Arial" pitchFamily="34" charset="0"/>
              </a:rPr>
              <a:t>material, and a 3 cm mass in the pancreatic head (FNB confirmed a ductal adenocarcinoma).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HK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HK" sz="2400" dirty="0" smtClean="0">
                <a:latin typeface="Arial" pitchFamily="34" charset="0"/>
                <a:cs typeface="Arial" pitchFamily="34" charset="0"/>
              </a:rPr>
              <a:t>The patient underwent a pancreatic resection, that confirmed a main duct type IPMN associated with an adenocarcinoma of the head.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 descr="D:\DCIM\221OLCV1\100H001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9925" y="547255"/>
            <a:ext cx="684000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close-up of an ultrasound&#10;&#10;AI-generated content may be incorrect.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5" y="727365"/>
            <a:ext cx="7200000" cy="540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A close-up of a ultrasound&#10;&#10;AI-generated content may be incorrect.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69815" y="720435"/>
            <a:ext cx="7200000" cy="540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97</Words>
  <Application>Microsoft Office PowerPoint</Application>
  <PresentationFormat>Presentazione su schermo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Office Theme</vt:lpstr>
      <vt:lpstr>A case of a Wirsung duct dilation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a Wirsung duct dilation</dc:title>
  <dc:creator>Thomas Togliani</dc:creator>
  <cp:lastModifiedBy>Pier Luigi Togliani</cp:lastModifiedBy>
  <cp:revision>8</cp:revision>
  <dcterms:created xsi:type="dcterms:W3CDTF">2006-08-16T00:00:00Z</dcterms:created>
  <dcterms:modified xsi:type="dcterms:W3CDTF">2025-04-27T13:09:36Z</dcterms:modified>
</cp:coreProperties>
</file>