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391" r:id="rId3"/>
    <p:sldId id="446" r:id="rId4"/>
    <p:sldId id="466" r:id="rId5"/>
    <p:sldId id="470" r:id="rId6"/>
    <p:sldId id="471" r:id="rId7"/>
    <p:sldId id="468" r:id="rId8"/>
    <p:sldId id="473" r:id="rId9"/>
    <p:sldId id="476" r:id="rId10"/>
    <p:sldId id="474" r:id="rId11"/>
    <p:sldId id="475" r:id="rId12"/>
    <p:sldId id="409" r:id="rId13"/>
    <p:sldId id="412" r:id="rId14"/>
    <p:sldId id="414" r:id="rId15"/>
    <p:sldId id="400" r:id="rId16"/>
    <p:sldId id="429" r:id="rId17"/>
    <p:sldId id="439" r:id="rId18"/>
    <p:sldId id="441" r:id="rId19"/>
    <p:sldId id="432" r:id="rId20"/>
    <p:sldId id="438" r:id="rId21"/>
    <p:sldId id="279" r:id="rId22"/>
    <p:sldId id="426" r:id="rId23"/>
    <p:sldId id="427" r:id="rId24"/>
    <p:sldId id="405" r:id="rId25"/>
    <p:sldId id="384" r:id="rId26"/>
    <p:sldId id="385" r:id="rId27"/>
    <p:sldId id="259" r:id="rId28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o" initials="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95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9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53D3D-9047-4212-A035-41B3150D0F78}" type="datetimeFigureOut">
              <a:rPr lang="it-IT" smtClean="0"/>
              <a:pPr/>
              <a:t>26/04/2025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3411E-939C-447C-8925-E8E04D3604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7179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SICCR </a:t>
            </a:r>
            <a:r>
              <a:rPr lang="it-IT" dirty="0" err="1"/>
              <a:t>societa’</a:t>
            </a:r>
            <a:r>
              <a:rPr lang="it-IT" dirty="0"/>
              <a:t> italiana chirurgia colorettale / ci sono differenze a seconda della sede </a:t>
            </a:r>
            <a:r>
              <a:rPr lang="it-IT" dirty="0" err="1"/>
              <a:t>delal</a:t>
            </a:r>
            <a:r>
              <a:rPr lang="it-IT" dirty="0"/>
              <a:t> fistola ma non impattano nel complesso . Occhio a proctiti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964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6A309C-DBB5-F64A-19EE-DA46B76A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86521822-F29B-FA01-A3BD-CE9EE19BC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5EDA7594-25B6-A594-8DC8-B02E07B61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423D30F-538B-4A39-2D0F-BBA8A3251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9962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AFE809-13FF-8E2A-E5E1-40BB9C7D6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2F3E86B2-4B90-87B5-9E87-2B10A098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1E2A801A-B50E-5532-35B8-FDE499B22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64E1498-3D6B-5EAB-B02C-B1ADBF17B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7418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29BD17-FB76-D6A3-C638-384736B4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1CBAD877-B970-C9FA-E3E1-44EFAE500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8D05A894-31C3-115C-3F6E-3E5E10507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SICCR </a:t>
            </a:r>
            <a:r>
              <a:rPr lang="it-IT" dirty="0" err="1"/>
              <a:t>societa’</a:t>
            </a:r>
            <a:r>
              <a:rPr lang="it-IT" dirty="0"/>
              <a:t> italiana chirurgia colorettale / ci sono differenze a seconda della sede </a:t>
            </a:r>
            <a:r>
              <a:rPr lang="it-IT" dirty="0" err="1"/>
              <a:t>delal</a:t>
            </a:r>
            <a:r>
              <a:rPr lang="it-IT" dirty="0"/>
              <a:t> fistola ma non impattano nel complesso . Occhio a proctiti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F4CA7F31-27A8-076C-B4B3-9F8115130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60674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1F282F-2CA3-2352-2F45-985ABA61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8AD8734A-73E9-2F98-A27A-FB9410810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BCD33D9C-C21C-E39B-55D4-D18AE7ED4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SICCR </a:t>
            </a:r>
            <a:r>
              <a:rPr lang="it-IT" dirty="0" err="1"/>
              <a:t>societa’</a:t>
            </a:r>
            <a:r>
              <a:rPr lang="it-IT" dirty="0"/>
              <a:t> italiana chirurgia colorettale / ci sono differenze a seconda della sede </a:t>
            </a:r>
            <a:r>
              <a:rPr lang="it-IT" dirty="0" err="1"/>
              <a:t>delal</a:t>
            </a:r>
            <a:r>
              <a:rPr lang="it-IT" dirty="0"/>
              <a:t> fistola ma non impattano nel complesso . Occhio a proctiti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EB5E32AE-4EF0-6C44-B50E-46935D0DC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0989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43B26-4609-56BF-2040-88170834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978F2811-85DE-4A06-6C29-860AD32C4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43775121-5785-E7B3-D292-D344FF338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SICCR </a:t>
            </a:r>
            <a:r>
              <a:rPr lang="it-IT" dirty="0" err="1"/>
              <a:t>societa’</a:t>
            </a:r>
            <a:r>
              <a:rPr lang="it-IT" dirty="0"/>
              <a:t> italiana chirurgia colorettale / ci sono differenze a seconda della sede </a:t>
            </a:r>
            <a:r>
              <a:rPr lang="it-IT" dirty="0" err="1"/>
              <a:t>delal</a:t>
            </a:r>
            <a:r>
              <a:rPr lang="it-IT" dirty="0"/>
              <a:t> fistola ma non impattano nel complesso . Occhio a proctiti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D7D0BF6-9773-F4B6-FFEA-16CE8EECD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4229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FB9F08-7F88-1DB7-0778-C5F05FDD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81D459B7-D7C2-F2A7-B0FD-38FF269CC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3BF181B4-174C-D3C3-1ABF-8C684768B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SICCR </a:t>
            </a:r>
            <a:r>
              <a:rPr lang="it-IT" dirty="0" err="1"/>
              <a:t>societa’</a:t>
            </a:r>
            <a:r>
              <a:rPr lang="it-IT" dirty="0"/>
              <a:t> italiana chirurgia colorettale / ci sono differenze a seconda della sede </a:t>
            </a:r>
            <a:r>
              <a:rPr lang="it-IT" dirty="0" err="1"/>
              <a:t>delal</a:t>
            </a:r>
            <a:r>
              <a:rPr lang="it-IT" dirty="0"/>
              <a:t> fistola ma non impattano nel complesso . Occhio a proctiti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B705BF6E-4D5D-6249-76EA-CA3166805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81447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215A0F-6FD0-B2FB-85FA-268877A3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8D13D02E-117E-D858-0096-E9202B282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B4829A24-2F25-F7EA-9842-C2305C64D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SICCR </a:t>
            </a:r>
            <a:r>
              <a:rPr lang="it-IT" dirty="0" err="1"/>
              <a:t>societa’</a:t>
            </a:r>
            <a:r>
              <a:rPr lang="it-IT" dirty="0"/>
              <a:t> italiana chirurgia colorettale / ci sono differenze a seconda della sede </a:t>
            </a:r>
            <a:r>
              <a:rPr lang="it-IT" dirty="0" err="1"/>
              <a:t>delal</a:t>
            </a:r>
            <a:r>
              <a:rPr lang="it-IT" dirty="0"/>
              <a:t> fistola ma non impattano nel complesso . Occhio a proctiti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2785F97-B3DE-2416-56FD-38509D0C6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3411E-939C-447C-8925-E8E04D3604DD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2141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5DF8241-01B3-FBD6-5029-469FA11D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656F4D2-A065-1C02-868A-847F1D660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CAA4D5D-29E4-0415-A9B9-F97BF4B1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1ECD090-F760-4F2B-1FE2-6145CFE0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14421FD-51DD-FF0A-C14C-249C0111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CE6CF-9BE8-4A14-A29F-2DE7B6FBC89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760476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5DF8241-01B3-FBD6-5029-469FA11D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656F4D2-A065-1C02-868A-847F1D660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CAA4D5D-29E4-0415-A9B9-F97BF4B1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1ECD090-F760-4F2B-1FE2-6145CFE0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14421FD-51DD-FF0A-C14C-249C0111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CE6CF-9BE8-4A14-A29F-2DE7B6FBC89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60784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Fare clic per modificare lo stile del titolo dello schema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D3DAD73-EA6E-48CF-B4F2-8F3D7F2943EA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26/04/2025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AF049B3-D38E-4D36-BE27-94788F625C93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C74EC16-C52D-4CFA-B6A8-4665859FAF4A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26/04/2025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790E101-C844-47D8-967D-29304CE74F39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6DA5A4E-126B-B890-D138-0322DD607DB8}"/>
              </a:ext>
            </a:extLst>
          </p:cNvPr>
          <p:cNvSpPr txBox="1"/>
          <p:nvPr/>
        </p:nvSpPr>
        <p:spPr>
          <a:xfrm>
            <a:off x="235975" y="924314"/>
            <a:ext cx="84655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3800" dirty="0">
                <a:solidFill>
                  <a:srgbClr val="FFFF00"/>
                </a:solidFill>
                <a:latin typeface="Comic Sans MS" panose="030F0702030302020204" pitchFamily="66" charset="0"/>
              </a:rPr>
              <a:t>EUS of the Anorectum and Pelvis:</a:t>
            </a:r>
            <a:r>
              <a:rPr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Indications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, a</a:t>
            </a:r>
            <a:r>
              <a:rPr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natomy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practical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tips</a:t>
            </a:r>
            <a:endParaRPr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D390B14-98A0-0E2A-8488-1417ED160F0F}"/>
              </a:ext>
            </a:extLst>
          </p:cNvPr>
          <p:cNvSpPr txBox="1"/>
          <p:nvPr/>
        </p:nvSpPr>
        <p:spPr>
          <a:xfrm>
            <a:off x="6086168" y="5452438"/>
            <a:ext cx="26153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Mauro BRUNO</a:t>
            </a:r>
          </a:p>
          <a:p>
            <a:r>
              <a:rPr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Turin</a:t>
            </a:r>
          </a:p>
        </p:txBody>
      </p:sp>
    </p:spTree>
    <p:extLst>
      <p:ext uri="{BB962C8B-B14F-4D97-AF65-F5344CB8AC3E}">
        <p14:creationId xmlns:p14="http://schemas.microsoft.com/office/powerpoint/2010/main" xmlns="" val="6487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A7C5FB-EAEF-A17C-AD23-AC5DC87D7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36EA8E63-DEDA-471C-B724-F0B6B4E62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45" y="1096052"/>
            <a:ext cx="845574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ectal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cleansing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enough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probe?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tart in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decubitus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sure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stage 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proctoscopy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Sedation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unnecessary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aspirate air and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stool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distend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water (200–250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Orthogonal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scanning to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artifacts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2658B54-18CD-1208-C490-E091DE129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936" r="12526"/>
          <a:stretch/>
        </p:blipFill>
        <p:spPr>
          <a:xfrm>
            <a:off x="639096" y="3840104"/>
            <a:ext cx="3758034" cy="2835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F9D01B8-57F1-CE46-EDD3-DCEEC43D4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2936" r="12526"/>
          <a:stretch/>
        </p:blipFill>
        <p:spPr>
          <a:xfrm>
            <a:off x="4628885" y="3840105"/>
            <a:ext cx="3758032" cy="2835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BC3F364-2AB8-27B4-BA29-497C7419E06B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Practical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aspects</a:t>
            </a:r>
            <a:endParaRPr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8537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CA00402C-EC83-6B3B-0011-D883EE0494AE}"/>
              </a:ext>
            </a:extLst>
          </p:cNvPr>
          <p:cNvSpPr/>
          <p:nvPr/>
        </p:nvSpPr>
        <p:spPr>
          <a:xfrm>
            <a:off x="4385186" y="3531677"/>
            <a:ext cx="4274448" cy="29723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A31F6B8-4FD8-51CB-DF2A-A74D1798A105}"/>
              </a:ext>
            </a:extLst>
          </p:cNvPr>
          <p:cNvSpPr txBox="1"/>
          <p:nvPr/>
        </p:nvSpPr>
        <p:spPr>
          <a:xfrm>
            <a:off x="393288" y="353961"/>
            <a:ext cx="722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Let the 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xploration</a:t>
            </a:r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egin</a:t>
            </a:r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2B7E1989-F7EA-83BF-C999-2DBFEDB49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09"/>
          <a:stretch/>
        </p:blipFill>
        <p:spPr bwMode="auto">
          <a:xfrm>
            <a:off x="580101" y="3531677"/>
            <a:ext cx="3617317" cy="29723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EB5C26DE-C90F-FC0F-8A4A-F61D124B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6" t="16013" r="2268" b="12027"/>
          <a:stretch/>
        </p:blipFill>
        <p:spPr bwMode="auto">
          <a:xfrm>
            <a:off x="4506491" y="3988304"/>
            <a:ext cx="4057407" cy="21388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1C310-5856-D162-003A-6B417DFBC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781" y="896378"/>
            <a:ext cx="805987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scope up to 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mid-sigmoid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colon (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30 cm from 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anus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First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anatomical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landmark: vessels (aorta/IVC or common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Start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retracting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instrument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Typically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5-layered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9847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2F0362F-0794-05EE-006E-914D9EE6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89843CA-4DFD-A31A-B538-E41578BA8C69}"/>
              </a:ext>
            </a:extLst>
          </p:cNvPr>
          <p:cNvSpPr txBox="1"/>
          <p:nvPr/>
        </p:nvSpPr>
        <p:spPr>
          <a:xfrm>
            <a:off x="4886632" y="3829890"/>
            <a:ext cx="134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B6B5E289-1610-ED10-B14D-CA130D966666}"/>
              </a:ext>
            </a:extLst>
          </p:cNvPr>
          <p:cNvSpPr txBox="1"/>
          <p:nvPr/>
        </p:nvSpPr>
        <p:spPr>
          <a:xfrm>
            <a:off x="7506928" y="3429780"/>
            <a:ext cx="134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483470A-DFFD-0CC0-B44F-422A55E70F02}"/>
              </a:ext>
            </a:extLst>
          </p:cNvPr>
          <p:cNvSpPr txBox="1"/>
          <p:nvPr/>
        </p:nvSpPr>
        <p:spPr>
          <a:xfrm>
            <a:off x="5687960" y="5043139"/>
            <a:ext cx="134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Spine</a:t>
            </a:r>
          </a:p>
        </p:txBody>
      </p:sp>
    </p:spTree>
    <p:extLst>
      <p:ext uri="{BB962C8B-B14F-4D97-AF65-F5344CB8AC3E}">
        <p14:creationId xmlns:p14="http://schemas.microsoft.com/office/powerpoint/2010/main" xmlns="" val="40568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BD63543-EC80-E755-2C52-EC1628EE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861C9F3-0F7F-703C-999B-1DEFB6B9A780}"/>
              </a:ext>
            </a:extLst>
          </p:cNvPr>
          <p:cNvSpPr txBox="1"/>
          <p:nvPr/>
        </p:nvSpPr>
        <p:spPr>
          <a:xfrm>
            <a:off x="5746954" y="4685693"/>
            <a:ext cx="134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EACF8769-5343-1132-AB3D-8DB07775A2CA}"/>
              </a:ext>
            </a:extLst>
          </p:cNvPr>
          <p:cNvSpPr txBox="1"/>
          <p:nvPr/>
        </p:nvSpPr>
        <p:spPr>
          <a:xfrm>
            <a:off x="6592546" y="102906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0DB9EAAE-594C-17D1-EFC2-ACD055A82BC2}"/>
              </a:ext>
            </a:extLst>
          </p:cNvPr>
          <p:cNvSpPr txBox="1"/>
          <p:nvPr/>
        </p:nvSpPr>
        <p:spPr>
          <a:xfrm>
            <a:off x="902109" y="102906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Sx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3E5359AA-D08F-5BC6-CA97-E40B617DF7BF}"/>
              </a:ext>
            </a:extLst>
          </p:cNvPr>
          <p:cNvSpPr txBox="1"/>
          <p:nvPr/>
        </p:nvSpPr>
        <p:spPr>
          <a:xfrm>
            <a:off x="998237" y="3507266"/>
            <a:ext cx="331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endParaRPr lang="it-IT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4AD27F3-CA73-5145-0E53-3FA7631E8B06}"/>
              </a:ext>
            </a:extLst>
          </p:cNvPr>
          <p:cNvSpPr txBox="1"/>
          <p:nvPr/>
        </p:nvSpPr>
        <p:spPr>
          <a:xfrm>
            <a:off x="5535824" y="2078490"/>
            <a:ext cx="331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artery</a:t>
            </a:r>
            <a:endParaRPr lang="it-IT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59201A3-92E3-4A78-65A5-D07BB1A3EA98}"/>
              </a:ext>
            </a:extLst>
          </p:cNvPr>
          <p:cNvSpPr txBox="1"/>
          <p:nvPr/>
        </p:nvSpPr>
        <p:spPr>
          <a:xfrm>
            <a:off x="6590993" y="3429000"/>
            <a:ext cx="331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endParaRPr lang="it-IT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9FA08F5-B1F7-6310-C5D4-1C4AD3DE5BF2}"/>
              </a:ext>
            </a:extLst>
          </p:cNvPr>
          <p:cNvSpPr txBox="1"/>
          <p:nvPr/>
        </p:nvSpPr>
        <p:spPr>
          <a:xfrm>
            <a:off x="2505690" y="4485638"/>
            <a:ext cx="331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</a:t>
            </a:r>
            <a:endParaRPr lang="it-IT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xmlns="" id="{0E5D460C-42BC-AF92-8FB6-808A58252694}"/>
              </a:ext>
            </a:extLst>
          </p:cNvPr>
          <p:cNvSpPr/>
          <p:nvPr/>
        </p:nvSpPr>
        <p:spPr>
          <a:xfrm>
            <a:off x="3972236" y="1032387"/>
            <a:ext cx="78658" cy="2674374"/>
          </a:xfrm>
          <a:custGeom>
            <a:avLst/>
            <a:gdLst>
              <a:gd name="connsiteX0" fmla="*/ 78658 w 78658"/>
              <a:gd name="connsiteY0" fmla="*/ 0 h 2674374"/>
              <a:gd name="connsiteX1" fmla="*/ 58994 w 78658"/>
              <a:gd name="connsiteY1" fmla="*/ 471948 h 2674374"/>
              <a:gd name="connsiteX2" fmla="*/ 39329 w 78658"/>
              <a:gd name="connsiteY2" fmla="*/ 1012723 h 2674374"/>
              <a:gd name="connsiteX3" fmla="*/ 19665 w 78658"/>
              <a:gd name="connsiteY3" fmla="*/ 1120878 h 2674374"/>
              <a:gd name="connsiteX4" fmla="*/ 9832 w 78658"/>
              <a:gd name="connsiteY4" fmla="*/ 1376516 h 2674374"/>
              <a:gd name="connsiteX5" fmla="*/ 0 w 78658"/>
              <a:gd name="connsiteY5" fmla="*/ 1582994 h 2674374"/>
              <a:gd name="connsiteX6" fmla="*/ 9832 w 78658"/>
              <a:gd name="connsiteY6" fmla="*/ 2290916 h 2674374"/>
              <a:gd name="connsiteX7" fmla="*/ 19665 w 78658"/>
              <a:gd name="connsiteY7" fmla="*/ 2418736 h 2674374"/>
              <a:gd name="connsiteX8" fmla="*/ 39329 w 78658"/>
              <a:gd name="connsiteY8" fmla="*/ 2536723 h 2674374"/>
              <a:gd name="connsiteX9" fmla="*/ 39329 w 78658"/>
              <a:gd name="connsiteY9" fmla="*/ 2674374 h 26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8" h="2674374">
                <a:moveTo>
                  <a:pt x="78658" y="0"/>
                </a:moveTo>
                <a:cubicBezTo>
                  <a:pt x="45921" y="196426"/>
                  <a:pt x="71160" y="27908"/>
                  <a:pt x="58994" y="471948"/>
                </a:cubicBezTo>
                <a:cubicBezTo>
                  <a:pt x="58383" y="494255"/>
                  <a:pt x="44285" y="954903"/>
                  <a:pt x="39329" y="1012723"/>
                </a:cubicBezTo>
                <a:cubicBezTo>
                  <a:pt x="36200" y="1049232"/>
                  <a:pt x="26220" y="1084826"/>
                  <a:pt x="19665" y="1120878"/>
                </a:cubicBezTo>
                <a:cubicBezTo>
                  <a:pt x="16387" y="1206091"/>
                  <a:pt x="13458" y="1291317"/>
                  <a:pt x="9832" y="1376516"/>
                </a:cubicBezTo>
                <a:cubicBezTo>
                  <a:pt x="6902" y="1445358"/>
                  <a:pt x="0" y="1514090"/>
                  <a:pt x="0" y="1582994"/>
                </a:cubicBezTo>
                <a:cubicBezTo>
                  <a:pt x="0" y="1818991"/>
                  <a:pt x="4281" y="2054985"/>
                  <a:pt x="9832" y="2290916"/>
                </a:cubicBezTo>
                <a:cubicBezTo>
                  <a:pt x="10837" y="2333637"/>
                  <a:pt x="14946" y="2376265"/>
                  <a:pt x="19665" y="2418736"/>
                </a:cubicBezTo>
                <a:cubicBezTo>
                  <a:pt x="28574" y="2498917"/>
                  <a:pt x="34716" y="2439851"/>
                  <a:pt x="39329" y="2536723"/>
                </a:cubicBezTo>
                <a:cubicBezTo>
                  <a:pt x="41511" y="2582555"/>
                  <a:pt x="39329" y="2628490"/>
                  <a:pt x="39329" y="2674374"/>
                </a:cubicBezTo>
              </a:path>
            </a:pathLst>
          </a:custGeom>
          <a:noFill/>
          <a:ln w="444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xmlns="" id="{DD6131D0-A8B1-D1EC-B685-6FC922E26DDE}"/>
              </a:ext>
            </a:extLst>
          </p:cNvPr>
          <p:cNvSpPr/>
          <p:nvPr/>
        </p:nvSpPr>
        <p:spPr>
          <a:xfrm>
            <a:off x="2930017" y="3736258"/>
            <a:ext cx="1071716" cy="511777"/>
          </a:xfrm>
          <a:custGeom>
            <a:avLst/>
            <a:gdLst>
              <a:gd name="connsiteX0" fmla="*/ 1071716 w 1071716"/>
              <a:gd name="connsiteY0" fmla="*/ 0 h 511777"/>
              <a:gd name="connsiteX1" fmla="*/ 963561 w 1071716"/>
              <a:gd name="connsiteY1" fmla="*/ 29497 h 511777"/>
              <a:gd name="connsiteX2" fmla="*/ 884903 w 1071716"/>
              <a:gd name="connsiteY2" fmla="*/ 88490 h 511777"/>
              <a:gd name="connsiteX3" fmla="*/ 776748 w 1071716"/>
              <a:gd name="connsiteY3" fmla="*/ 127819 h 511777"/>
              <a:gd name="connsiteX4" fmla="*/ 678426 w 1071716"/>
              <a:gd name="connsiteY4" fmla="*/ 206477 h 511777"/>
              <a:gd name="connsiteX5" fmla="*/ 570271 w 1071716"/>
              <a:gd name="connsiteY5" fmla="*/ 265471 h 511777"/>
              <a:gd name="connsiteX6" fmla="*/ 521109 w 1071716"/>
              <a:gd name="connsiteY6" fmla="*/ 285136 h 511777"/>
              <a:gd name="connsiteX7" fmla="*/ 432619 w 1071716"/>
              <a:gd name="connsiteY7" fmla="*/ 314632 h 511777"/>
              <a:gd name="connsiteX8" fmla="*/ 393290 w 1071716"/>
              <a:gd name="connsiteY8" fmla="*/ 334297 h 511777"/>
              <a:gd name="connsiteX9" fmla="*/ 344129 w 1071716"/>
              <a:gd name="connsiteY9" fmla="*/ 353961 h 511777"/>
              <a:gd name="connsiteX10" fmla="*/ 265471 w 1071716"/>
              <a:gd name="connsiteY10" fmla="*/ 393290 h 511777"/>
              <a:gd name="connsiteX11" fmla="*/ 226142 w 1071716"/>
              <a:gd name="connsiteY11" fmla="*/ 422787 h 511777"/>
              <a:gd name="connsiteX12" fmla="*/ 127819 w 1071716"/>
              <a:gd name="connsiteY12" fmla="*/ 462116 h 511777"/>
              <a:gd name="connsiteX13" fmla="*/ 58993 w 1071716"/>
              <a:gd name="connsiteY13" fmla="*/ 491613 h 511777"/>
              <a:gd name="connsiteX14" fmla="*/ 0 w 1071716"/>
              <a:gd name="connsiteY14" fmla="*/ 511277 h 51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1716" h="511777">
                <a:moveTo>
                  <a:pt x="1071716" y="0"/>
                </a:moveTo>
                <a:cubicBezTo>
                  <a:pt x="1035664" y="9832"/>
                  <a:pt x="997332" y="13500"/>
                  <a:pt x="963561" y="29497"/>
                </a:cubicBezTo>
                <a:cubicBezTo>
                  <a:pt x="933942" y="43527"/>
                  <a:pt x="915333" y="76318"/>
                  <a:pt x="884903" y="88490"/>
                </a:cubicBezTo>
                <a:cubicBezTo>
                  <a:pt x="816496" y="115854"/>
                  <a:pt x="852486" y="102574"/>
                  <a:pt x="776748" y="127819"/>
                </a:cubicBezTo>
                <a:cubicBezTo>
                  <a:pt x="743974" y="154038"/>
                  <a:pt x="714416" y="184883"/>
                  <a:pt x="678426" y="206477"/>
                </a:cubicBezTo>
                <a:cubicBezTo>
                  <a:pt x="631082" y="234883"/>
                  <a:pt x="622577" y="241695"/>
                  <a:pt x="570271" y="265471"/>
                </a:cubicBezTo>
                <a:cubicBezTo>
                  <a:pt x="554203" y="272775"/>
                  <a:pt x="536895" y="277243"/>
                  <a:pt x="521109" y="285136"/>
                </a:cubicBezTo>
                <a:cubicBezTo>
                  <a:pt x="451984" y="319699"/>
                  <a:pt x="542142" y="296379"/>
                  <a:pt x="432619" y="314632"/>
                </a:cubicBezTo>
                <a:cubicBezTo>
                  <a:pt x="419509" y="321187"/>
                  <a:pt x="406684" y="328344"/>
                  <a:pt x="393290" y="334297"/>
                </a:cubicBezTo>
                <a:cubicBezTo>
                  <a:pt x="377162" y="341465"/>
                  <a:pt x="359915" y="346068"/>
                  <a:pt x="344129" y="353961"/>
                </a:cubicBezTo>
                <a:cubicBezTo>
                  <a:pt x="251251" y="400400"/>
                  <a:pt x="331987" y="371119"/>
                  <a:pt x="265471" y="393290"/>
                </a:cubicBezTo>
                <a:cubicBezTo>
                  <a:pt x="252361" y="403122"/>
                  <a:pt x="240038" y="414102"/>
                  <a:pt x="226142" y="422787"/>
                </a:cubicBezTo>
                <a:cubicBezTo>
                  <a:pt x="193072" y="443456"/>
                  <a:pt x="165648" y="449507"/>
                  <a:pt x="127819" y="462116"/>
                </a:cubicBezTo>
                <a:cubicBezTo>
                  <a:pt x="53767" y="511485"/>
                  <a:pt x="147878" y="453520"/>
                  <a:pt x="58993" y="491613"/>
                </a:cubicBezTo>
                <a:cubicBezTo>
                  <a:pt x="383" y="516731"/>
                  <a:pt x="58731" y="511277"/>
                  <a:pt x="0" y="511277"/>
                </a:cubicBezTo>
              </a:path>
            </a:pathLst>
          </a:custGeom>
          <a:noFill/>
          <a:ln w="254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xmlns="" id="{272338D6-43D2-2F30-1720-F6A894E2DAF5}"/>
              </a:ext>
            </a:extLst>
          </p:cNvPr>
          <p:cNvSpPr/>
          <p:nvPr/>
        </p:nvSpPr>
        <p:spPr>
          <a:xfrm>
            <a:off x="4011565" y="3706761"/>
            <a:ext cx="993058" cy="462116"/>
          </a:xfrm>
          <a:custGeom>
            <a:avLst/>
            <a:gdLst>
              <a:gd name="connsiteX0" fmla="*/ 0 w 993058"/>
              <a:gd name="connsiteY0" fmla="*/ 0 h 462116"/>
              <a:gd name="connsiteX1" fmla="*/ 49161 w 993058"/>
              <a:gd name="connsiteY1" fmla="*/ 49162 h 462116"/>
              <a:gd name="connsiteX2" fmla="*/ 88490 w 993058"/>
              <a:gd name="connsiteY2" fmla="*/ 68826 h 462116"/>
              <a:gd name="connsiteX3" fmla="*/ 147484 w 993058"/>
              <a:gd name="connsiteY3" fmla="*/ 108155 h 462116"/>
              <a:gd name="connsiteX4" fmla="*/ 176980 w 993058"/>
              <a:gd name="connsiteY4" fmla="*/ 117987 h 462116"/>
              <a:gd name="connsiteX5" fmla="*/ 344129 w 993058"/>
              <a:gd name="connsiteY5" fmla="*/ 206478 h 462116"/>
              <a:gd name="connsiteX6" fmla="*/ 491613 w 993058"/>
              <a:gd name="connsiteY6" fmla="*/ 245807 h 462116"/>
              <a:gd name="connsiteX7" fmla="*/ 540774 w 993058"/>
              <a:gd name="connsiteY7" fmla="*/ 265471 h 462116"/>
              <a:gd name="connsiteX8" fmla="*/ 570271 w 993058"/>
              <a:gd name="connsiteY8" fmla="*/ 275304 h 462116"/>
              <a:gd name="connsiteX9" fmla="*/ 619432 w 993058"/>
              <a:gd name="connsiteY9" fmla="*/ 304800 h 462116"/>
              <a:gd name="connsiteX10" fmla="*/ 747251 w 993058"/>
              <a:gd name="connsiteY10" fmla="*/ 353962 h 462116"/>
              <a:gd name="connsiteX11" fmla="*/ 825909 w 993058"/>
              <a:gd name="connsiteY11" fmla="*/ 393291 h 462116"/>
              <a:gd name="connsiteX12" fmla="*/ 875071 w 993058"/>
              <a:gd name="connsiteY12" fmla="*/ 422787 h 462116"/>
              <a:gd name="connsiteX13" fmla="*/ 993058 w 993058"/>
              <a:gd name="connsiteY13" fmla="*/ 462116 h 46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3058" h="462116">
                <a:moveTo>
                  <a:pt x="0" y="0"/>
                </a:moveTo>
                <a:cubicBezTo>
                  <a:pt x="16387" y="16387"/>
                  <a:pt x="30868" y="34934"/>
                  <a:pt x="49161" y="49162"/>
                </a:cubicBezTo>
                <a:cubicBezTo>
                  <a:pt x="60730" y="58161"/>
                  <a:pt x="75922" y="61285"/>
                  <a:pt x="88490" y="68826"/>
                </a:cubicBezTo>
                <a:cubicBezTo>
                  <a:pt x="108756" y="80985"/>
                  <a:pt x="126824" y="96677"/>
                  <a:pt x="147484" y="108155"/>
                </a:cubicBezTo>
                <a:cubicBezTo>
                  <a:pt x="156544" y="113188"/>
                  <a:pt x="167855" y="113073"/>
                  <a:pt x="176980" y="117987"/>
                </a:cubicBezTo>
                <a:cubicBezTo>
                  <a:pt x="299110" y="183750"/>
                  <a:pt x="238602" y="165891"/>
                  <a:pt x="344129" y="206478"/>
                </a:cubicBezTo>
                <a:cubicBezTo>
                  <a:pt x="434208" y="241124"/>
                  <a:pt x="379359" y="213735"/>
                  <a:pt x="491613" y="245807"/>
                </a:cubicBezTo>
                <a:cubicBezTo>
                  <a:pt x="508583" y="250656"/>
                  <a:pt x="524248" y="259274"/>
                  <a:pt x="540774" y="265471"/>
                </a:cubicBezTo>
                <a:cubicBezTo>
                  <a:pt x="550478" y="269110"/>
                  <a:pt x="561001" y="270669"/>
                  <a:pt x="570271" y="275304"/>
                </a:cubicBezTo>
                <a:cubicBezTo>
                  <a:pt x="587364" y="283850"/>
                  <a:pt x="601969" y="297039"/>
                  <a:pt x="619432" y="304800"/>
                </a:cubicBezTo>
                <a:cubicBezTo>
                  <a:pt x="661147" y="323340"/>
                  <a:pt x="706421" y="333547"/>
                  <a:pt x="747251" y="353962"/>
                </a:cubicBezTo>
                <a:cubicBezTo>
                  <a:pt x="773470" y="367072"/>
                  <a:pt x="800099" y="379393"/>
                  <a:pt x="825909" y="393291"/>
                </a:cubicBezTo>
                <a:cubicBezTo>
                  <a:pt x="842735" y="402351"/>
                  <a:pt x="857400" y="415511"/>
                  <a:pt x="875071" y="422787"/>
                </a:cubicBezTo>
                <a:cubicBezTo>
                  <a:pt x="913405" y="438571"/>
                  <a:pt x="993058" y="462116"/>
                  <a:pt x="993058" y="462116"/>
                </a:cubicBezTo>
              </a:path>
            </a:pathLst>
          </a:custGeom>
          <a:noFill/>
          <a:ln w="254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xmlns="" id="{FD98246E-84E0-6A2B-52A6-117A32084B7C}"/>
              </a:ext>
            </a:extLst>
          </p:cNvPr>
          <p:cNvSpPr/>
          <p:nvPr/>
        </p:nvSpPr>
        <p:spPr>
          <a:xfrm>
            <a:off x="1818972" y="4227872"/>
            <a:ext cx="1120877" cy="845574"/>
          </a:xfrm>
          <a:custGeom>
            <a:avLst/>
            <a:gdLst>
              <a:gd name="connsiteX0" fmla="*/ 1120877 w 1120877"/>
              <a:gd name="connsiteY0" fmla="*/ 0 h 845574"/>
              <a:gd name="connsiteX1" fmla="*/ 766916 w 1120877"/>
              <a:gd name="connsiteY1" fmla="*/ 127819 h 845574"/>
              <a:gd name="connsiteX2" fmla="*/ 629264 w 1120877"/>
              <a:gd name="connsiteY2" fmla="*/ 186813 h 845574"/>
              <a:gd name="connsiteX3" fmla="*/ 550606 w 1120877"/>
              <a:gd name="connsiteY3" fmla="*/ 235974 h 845574"/>
              <a:gd name="connsiteX4" fmla="*/ 462116 w 1120877"/>
              <a:gd name="connsiteY4" fmla="*/ 285135 h 845574"/>
              <a:gd name="connsiteX5" fmla="*/ 403122 w 1120877"/>
              <a:gd name="connsiteY5" fmla="*/ 353961 h 845574"/>
              <a:gd name="connsiteX6" fmla="*/ 363793 w 1120877"/>
              <a:gd name="connsiteY6" fmla="*/ 393290 h 845574"/>
              <a:gd name="connsiteX7" fmla="*/ 334296 w 1120877"/>
              <a:gd name="connsiteY7" fmla="*/ 432619 h 845574"/>
              <a:gd name="connsiteX8" fmla="*/ 275303 w 1120877"/>
              <a:gd name="connsiteY8" fmla="*/ 481781 h 845574"/>
              <a:gd name="connsiteX9" fmla="*/ 235974 w 1120877"/>
              <a:gd name="connsiteY9" fmla="*/ 540774 h 845574"/>
              <a:gd name="connsiteX10" fmla="*/ 157316 w 1120877"/>
              <a:gd name="connsiteY10" fmla="*/ 639097 h 845574"/>
              <a:gd name="connsiteX11" fmla="*/ 49161 w 1120877"/>
              <a:gd name="connsiteY11" fmla="*/ 776748 h 845574"/>
              <a:gd name="connsiteX12" fmla="*/ 19664 w 1120877"/>
              <a:gd name="connsiteY12" fmla="*/ 816077 h 845574"/>
              <a:gd name="connsiteX13" fmla="*/ 0 w 1120877"/>
              <a:gd name="connsiteY13" fmla="*/ 845574 h 84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0877" h="845574">
                <a:moveTo>
                  <a:pt x="1120877" y="0"/>
                </a:moveTo>
                <a:cubicBezTo>
                  <a:pt x="869544" y="79369"/>
                  <a:pt x="1000964" y="32073"/>
                  <a:pt x="766916" y="127819"/>
                </a:cubicBezTo>
                <a:cubicBezTo>
                  <a:pt x="722204" y="146110"/>
                  <a:pt x="670933" y="164753"/>
                  <a:pt x="629264" y="186813"/>
                </a:cubicBezTo>
                <a:cubicBezTo>
                  <a:pt x="601938" y="201280"/>
                  <a:pt x="577256" y="220297"/>
                  <a:pt x="550606" y="235974"/>
                </a:cubicBezTo>
                <a:cubicBezTo>
                  <a:pt x="521522" y="253082"/>
                  <a:pt x="491613" y="268748"/>
                  <a:pt x="462116" y="285135"/>
                </a:cubicBezTo>
                <a:cubicBezTo>
                  <a:pt x="442451" y="308077"/>
                  <a:pt x="423448" y="331603"/>
                  <a:pt x="403122" y="353961"/>
                </a:cubicBezTo>
                <a:cubicBezTo>
                  <a:pt x="390651" y="367679"/>
                  <a:pt x="376002" y="379337"/>
                  <a:pt x="363793" y="393290"/>
                </a:cubicBezTo>
                <a:cubicBezTo>
                  <a:pt x="353002" y="405623"/>
                  <a:pt x="345883" y="421031"/>
                  <a:pt x="334296" y="432619"/>
                </a:cubicBezTo>
                <a:cubicBezTo>
                  <a:pt x="316196" y="450719"/>
                  <a:pt x="292522" y="462840"/>
                  <a:pt x="275303" y="481781"/>
                </a:cubicBezTo>
                <a:cubicBezTo>
                  <a:pt x="259405" y="499269"/>
                  <a:pt x="250154" y="521867"/>
                  <a:pt x="235974" y="540774"/>
                </a:cubicBezTo>
                <a:cubicBezTo>
                  <a:pt x="210791" y="574351"/>
                  <a:pt x="184186" y="606854"/>
                  <a:pt x="157316" y="639097"/>
                </a:cubicBezTo>
                <a:cubicBezTo>
                  <a:pt x="24805" y="798111"/>
                  <a:pt x="140460" y="646322"/>
                  <a:pt x="49161" y="776748"/>
                </a:cubicBezTo>
                <a:cubicBezTo>
                  <a:pt x="39764" y="790173"/>
                  <a:pt x="29189" y="802742"/>
                  <a:pt x="19664" y="816077"/>
                </a:cubicBezTo>
                <a:cubicBezTo>
                  <a:pt x="12796" y="825693"/>
                  <a:pt x="0" y="845574"/>
                  <a:pt x="0" y="845574"/>
                </a:cubicBezTo>
              </a:path>
            </a:pathLst>
          </a:custGeom>
          <a:noFill/>
          <a:ln w="165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xmlns="" id="{7F24E195-8372-C8C9-787D-241DC8187DBD}"/>
              </a:ext>
            </a:extLst>
          </p:cNvPr>
          <p:cNvSpPr/>
          <p:nvPr/>
        </p:nvSpPr>
        <p:spPr>
          <a:xfrm>
            <a:off x="2496471" y="4277032"/>
            <a:ext cx="413881" cy="1189703"/>
          </a:xfrm>
          <a:custGeom>
            <a:avLst/>
            <a:gdLst>
              <a:gd name="connsiteX0" fmla="*/ 413881 w 413881"/>
              <a:gd name="connsiteY0" fmla="*/ 0 h 1189703"/>
              <a:gd name="connsiteX1" fmla="*/ 305726 w 413881"/>
              <a:gd name="connsiteY1" fmla="*/ 98323 h 1189703"/>
              <a:gd name="connsiteX2" fmla="*/ 266397 w 413881"/>
              <a:gd name="connsiteY2" fmla="*/ 157316 h 1189703"/>
              <a:gd name="connsiteX3" fmla="*/ 236901 w 413881"/>
              <a:gd name="connsiteY3" fmla="*/ 186813 h 1189703"/>
              <a:gd name="connsiteX4" fmla="*/ 118914 w 413881"/>
              <a:gd name="connsiteY4" fmla="*/ 412955 h 1189703"/>
              <a:gd name="connsiteX5" fmla="*/ 89417 w 413881"/>
              <a:gd name="connsiteY5" fmla="*/ 471949 h 1189703"/>
              <a:gd name="connsiteX6" fmla="*/ 40255 w 413881"/>
              <a:gd name="connsiteY6" fmla="*/ 648929 h 1189703"/>
              <a:gd name="connsiteX7" fmla="*/ 30423 w 413881"/>
              <a:gd name="connsiteY7" fmla="*/ 766916 h 1189703"/>
              <a:gd name="connsiteX8" fmla="*/ 20591 w 413881"/>
              <a:gd name="connsiteY8" fmla="*/ 924233 h 1189703"/>
              <a:gd name="connsiteX9" fmla="*/ 926 w 413881"/>
              <a:gd name="connsiteY9" fmla="*/ 1052052 h 1189703"/>
              <a:gd name="connsiteX10" fmla="*/ 926 w 413881"/>
              <a:gd name="connsiteY10" fmla="*/ 1189703 h 118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3881" h="1189703">
                <a:moveTo>
                  <a:pt x="413881" y="0"/>
                </a:moveTo>
                <a:cubicBezTo>
                  <a:pt x="379543" y="28616"/>
                  <a:pt x="334549" y="63096"/>
                  <a:pt x="305726" y="98323"/>
                </a:cubicBezTo>
                <a:cubicBezTo>
                  <a:pt x="290760" y="116614"/>
                  <a:pt x="280907" y="138661"/>
                  <a:pt x="266397" y="157316"/>
                </a:cubicBezTo>
                <a:cubicBezTo>
                  <a:pt x="257860" y="168292"/>
                  <a:pt x="244875" y="175422"/>
                  <a:pt x="236901" y="186813"/>
                </a:cubicBezTo>
                <a:cubicBezTo>
                  <a:pt x="206968" y="229575"/>
                  <a:pt x="124001" y="402781"/>
                  <a:pt x="118914" y="412955"/>
                </a:cubicBezTo>
                <a:cubicBezTo>
                  <a:pt x="109082" y="432620"/>
                  <a:pt x="95735" y="450890"/>
                  <a:pt x="89417" y="471949"/>
                </a:cubicBezTo>
                <a:cubicBezTo>
                  <a:pt x="52154" y="596157"/>
                  <a:pt x="68219" y="537076"/>
                  <a:pt x="40255" y="648929"/>
                </a:cubicBezTo>
                <a:cubicBezTo>
                  <a:pt x="36978" y="688258"/>
                  <a:pt x="33235" y="727551"/>
                  <a:pt x="30423" y="766916"/>
                </a:cubicBezTo>
                <a:cubicBezTo>
                  <a:pt x="26680" y="819324"/>
                  <a:pt x="25572" y="871928"/>
                  <a:pt x="20591" y="924233"/>
                </a:cubicBezTo>
                <a:cubicBezTo>
                  <a:pt x="7563" y="1061034"/>
                  <a:pt x="9692" y="859207"/>
                  <a:pt x="926" y="1052052"/>
                </a:cubicBezTo>
                <a:cubicBezTo>
                  <a:pt x="-1158" y="1097888"/>
                  <a:pt x="926" y="1143819"/>
                  <a:pt x="926" y="1189703"/>
                </a:cubicBezTo>
              </a:path>
            </a:pathLst>
          </a:cu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xmlns="" id="{D5522B1E-CFBC-F267-FE71-EDEAFB13B94C}"/>
              </a:ext>
            </a:extLst>
          </p:cNvPr>
          <p:cNvSpPr/>
          <p:nvPr/>
        </p:nvSpPr>
        <p:spPr>
          <a:xfrm>
            <a:off x="4994791" y="4129548"/>
            <a:ext cx="1012722" cy="983226"/>
          </a:xfrm>
          <a:custGeom>
            <a:avLst/>
            <a:gdLst>
              <a:gd name="connsiteX0" fmla="*/ 0 w 1012722"/>
              <a:gd name="connsiteY0" fmla="*/ 0 h 983226"/>
              <a:gd name="connsiteX1" fmla="*/ 245806 w 1012722"/>
              <a:gd name="connsiteY1" fmla="*/ 49162 h 983226"/>
              <a:gd name="connsiteX2" fmla="*/ 314632 w 1012722"/>
              <a:gd name="connsiteY2" fmla="*/ 58994 h 983226"/>
              <a:gd name="connsiteX3" fmla="*/ 412954 w 1012722"/>
              <a:gd name="connsiteY3" fmla="*/ 117988 h 983226"/>
              <a:gd name="connsiteX4" fmla="*/ 442451 w 1012722"/>
              <a:gd name="connsiteY4" fmla="*/ 176981 h 983226"/>
              <a:gd name="connsiteX5" fmla="*/ 560438 w 1012722"/>
              <a:gd name="connsiteY5" fmla="*/ 353962 h 983226"/>
              <a:gd name="connsiteX6" fmla="*/ 599767 w 1012722"/>
              <a:gd name="connsiteY6" fmla="*/ 403123 h 983226"/>
              <a:gd name="connsiteX7" fmla="*/ 786580 w 1012722"/>
              <a:gd name="connsiteY7" fmla="*/ 570271 h 983226"/>
              <a:gd name="connsiteX8" fmla="*/ 884903 w 1012722"/>
              <a:gd name="connsiteY8" fmla="*/ 658762 h 983226"/>
              <a:gd name="connsiteX9" fmla="*/ 934064 w 1012722"/>
              <a:gd name="connsiteY9" fmla="*/ 776749 h 983226"/>
              <a:gd name="connsiteX10" fmla="*/ 973393 w 1012722"/>
              <a:gd name="connsiteY10" fmla="*/ 914400 h 983226"/>
              <a:gd name="connsiteX11" fmla="*/ 1012722 w 1012722"/>
              <a:gd name="connsiteY11" fmla="*/ 983226 h 98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2722" h="983226">
                <a:moveTo>
                  <a:pt x="0" y="0"/>
                </a:moveTo>
                <a:lnTo>
                  <a:pt x="245806" y="49162"/>
                </a:lnTo>
                <a:cubicBezTo>
                  <a:pt x="268584" y="53433"/>
                  <a:pt x="292274" y="52896"/>
                  <a:pt x="314632" y="58994"/>
                </a:cubicBezTo>
                <a:cubicBezTo>
                  <a:pt x="340213" y="65971"/>
                  <a:pt x="398018" y="108030"/>
                  <a:pt x="412954" y="117988"/>
                </a:cubicBezTo>
                <a:cubicBezTo>
                  <a:pt x="422786" y="137652"/>
                  <a:pt x="431543" y="157892"/>
                  <a:pt x="442451" y="176981"/>
                </a:cubicBezTo>
                <a:cubicBezTo>
                  <a:pt x="474256" y="232639"/>
                  <a:pt x="523773" y="303964"/>
                  <a:pt x="560438" y="353962"/>
                </a:cubicBezTo>
                <a:cubicBezTo>
                  <a:pt x="572848" y="370885"/>
                  <a:pt x="584602" y="388617"/>
                  <a:pt x="599767" y="403123"/>
                </a:cubicBezTo>
                <a:cubicBezTo>
                  <a:pt x="660150" y="460880"/>
                  <a:pt x="727496" y="511186"/>
                  <a:pt x="786580" y="570271"/>
                </a:cubicBezTo>
                <a:cubicBezTo>
                  <a:pt x="850580" y="634272"/>
                  <a:pt x="817644" y="604956"/>
                  <a:pt x="884903" y="658762"/>
                </a:cubicBezTo>
                <a:cubicBezTo>
                  <a:pt x="904851" y="698657"/>
                  <a:pt x="925191" y="732384"/>
                  <a:pt x="934064" y="776749"/>
                </a:cubicBezTo>
                <a:cubicBezTo>
                  <a:pt x="946255" y="837705"/>
                  <a:pt x="945567" y="844836"/>
                  <a:pt x="973393" y="914400"/>
                </a:cubicBezTo>
                <a:cubicBezTo>
                  <a:pt x="996501" y="972169"/>
                  <a:pt x="980578" y="951082"/>
                  <a:pt x="1012722" y="983226"/>
                </a:cubicBezTo>
              </a:path>
            </a:pathLst>
          </a:custGeom>
          <a:noFill/>
          <a:ln w="165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xmlns="" id="{0EC9A964-833C-1DDC-BF26-EC7D60DB627D}"/>
              </a:ext>
            </a:extLst>
          </p:cNvPr>
          <p:cNvSpPr/>
          <p:nvPr/>
        </p:nvSpPr>
        <p:spPr>
          <a:xfrm>
            <a:off x="5024288" y="4203290"/>
            <a:ext cx="305142" cy="1071716"/>
          </a:xfrm>
          <a:custGeom>
            <a:avLst/>
            <a:gdLst>
              <a:gd name="connsiteX0" fmla="*/ 9833 w 305142"/>
              <a:gd name="connsiteY0" fmla="*/ 0 h 1071716"/>
              <a:gd name="connsiteX1" fmla="*/ 68826 w 305142"/>
              <a:gd name="connsiteY1" fmla="*/ 167148 h 1071716"/>
              <a:gd name="connsiteX2" fmla="*/ 117987 w 305142"/>
              <a:gd name="connsiteY2" fmla="*/ 265471 h 1071716"/>
              <a:gd name="connsiteX3" fmla="*/ 157316 w 305142"/>
              <a:gd name="connsiteY3" fmla="*/ 373626 h 1071716"/>
              <a:gd name="connsiteX4" fmla="*/ 206478 w 305142"/>
              <a:gd name="connsiteY4" fmla="*/ 452284 h 1071716"/>
              <a:gd name="connsiteX5" fmla="*/ 226142 w 305142"/>
              <a:gd name="connsiteY5" fmla="*/ 521110 h 1071716"/>
              <a:gd name="connsiteX6" fmla="*/ 235974 w 305142"/>
              <a:gd name="connsiteY6" fmla="*/ 589935 h 1071716"/>
              <a:gd name="connsiteX7" fmla="*/ 255639 w 305142"/>
              <a:gd name="connsiteY7" fmla="*/ 629265 h 1071716"/>
              <a:gd name="connsiteX8" fmla="*/ 265471 w 305142"/>
              <a:gd name="connsiteY8" fmla="*/ 658761 h 1071716"/>
              <a:gd name="connsiteX9" fmla="*/ 275303 w 305142"/>
              <a:gd name="connsiteY9" fmla="*/ 865239 h 1071716"/>
              <a:gd name="connsiteX10" fmla="*/ 285136 w 305142"/>
              <a:gd name="connsiteY10" fmla="*/ 914400 h 1071716"/>
              <a:gd name="connsiteX11" fmla="*/ 294968 w 305142"/>
              <a:gd name="connsiteY11" fmla="*/ 993058 h 1071716"/>
              <a:gd name="connsiteX12" fmla="*/ 304800 w 305142"/>
              <a:gd name="connsiteY12" fmla="*/ 1071716 h 107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5142" h="1071716">
                <a:moveTo>
                  <a:pt x="9833" y="0"/>
                </a:moveTo>
                <a:cubicBezTo>
                  <a:pt x="-9014" y="113071"/>
                  <a:pt x="-6442" y="16610"/>
                  <a:pt x="68826" y="167148"/>
                </a:cubicBezTo>
                <a:cubicBezTo>
                  <a:pt x="85213" y="199922"/>
                  <a:pt x="103553" y="231791"/>
                  <a:pt x="117987" y="265471"/>
                </a:cubicBezTo>
                <a:cubicBezTo>
                  <a:pt x="133098" y="300731"/>
                  <a:pt x="140894" y="338958"/>
                  <a:pt x="157316" y="373626"/>
                </a:cubicBezTo>
                <a:cubicBezTo>
                  <a:pt x="170552" y="401569"/>
                  <a:pt x="190091" y="426065"/>
                  <a:pt x="206478" y="452284"/>
                </a:cubicBezTo>
                <a:cubicBezTo>
                  <a:pt x="213033" y="475226"/>
                  <a:pt x="221143" y="497780"/>
                  <a:pt x="226142" y="521110"/>
                </a:cubicBezTo>
                <a:cubicBezTo>
                  <a:pt x="230998" y="543770"/>
                  <a:pt x="229876" y="567577"/>
                  <a:pt x="235974" y="589935"/>
                </a:cubicBezTo>
                <a:cubicBezTo>
                  <a:pt x="239831" y="604076"/>
                  <a:pt x="249865" y="615793"/>
                  <a:pt x="255639" y="629265"/>
                </a:cubicBezTo>
                <a:cubicBezTo>
                  <a:pt x="259722" y="638791"/>
                  <a:pt x="262194" y="648929"/>
                  <a:pt x="265471" y="658761"/>
                </a:cubicBezTo>
                <a:cubicBezTo>
                  <a:pt x="268748" y="727587"/>
                  <a:pt x="270018" y="796538"/>
                  <a:pt x="275303" y="865239"/>
                </a:cubicBezTo>
                <a:cubicBezTo>
                  <a:pt x="276585" y="881901"/>
                  <a:pt x="282595" y="897883"/>
                  <a:pt x="285136" y="914400"/>
                </a:cubicBezTo>
                <a:cubicBezTo>
                  <a:pt x="289154" y="940516"/>
                  <a:pt x="290624" y="966994"/>
                  <a:pt x="294968" y="993058"/>
                </a:cubicBezTo>
                <a:cubicBezTo>
                  <a:pt x="307979" y="1071129"/>
                  <a:pt x="304800" y="993627"/>
                  <a:pt x="304800" y="1071716"/>
                </a:cubicBezTo>
              </a:path>
            </a:pathLst>
          </a:cu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xmlns="" id="{39EF86AE-80C7-4638-09E8-F8281C602DCF}"/>
              </a:ext>
            </a:extLst>
          </p:cNvPr>
          <p:cNvSpPr/>
          <p:nvPr/>
        </p:nvSpPr>
        <p:spPr>
          <a:xfrm>
            <a:off x="4227878" y="1061884"/>
            <a:ext cx="78658" cy="2674374"/>
          </a:xfrm>
          <a:custGeom>
            <a:avLst/>
            <a:gdLst>
              <a:gd name="connsiteX0" fmla="*/ 78658 w 78658"/>
              <a:gd name="connsiteY0" fmla="*/ 0 h 2674374"/>
              <a:gd name="connsiteX1" fmla="*/ 58994 w 78658"/>
              <a:gd name="connsiteY1" fmla="*/ 471948 h 2674374"/>
              <a:gd name="connsiteX2" fmla="*/ 39329 w 78658"/>
              <a:gd name="connsiteY2" fmla="*/ 1012723 h 2674374"/>
              <a:gd name="connsiteX3" fmla="*/ 19665 w 78658"/>
              <a:gd name="connsiteY3" fmla="*/ 1120878 h 2674374"/>
              <a:gd name="connsiteX4" fmla="*/ 9832 w 78658"/>
              <a:gd name="connsiteY4" fmla="*/ 1376516 h 2674374"/>
              <a:gd name="connsiteX5" fmla="*/ 0 w 78658"/>
              <a:gd name="connsiteY5" fmla="*/ 1582994 h 2674374"/>
              <a:gd name="connsiteX6" fmla="*/ 9832 w 78658"/>
              <a:gd name="connsiteY6" fmla="*/ 2290916 h 2674374"/>
              <a:gd name="connsiteX7" fmla="*/ 19665 w 78658"/>
              <a:gd name="connsiteY7" fmla="*/ 2418736 h 2674374"/>
              <a:gd name="connsiteX8" fmla="*/ 39329 w 78658"/>
              <a:gd name="connsiteY8" fmla="*/ 2536723 h 2674374"/>
              <a:gd name="connsiteX9" fmla="*/ 39329 w 78658"/>
              <a:gd name="connsiteY9" fmla="*/ 2674374 h 26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8" h="2674374">
                <a:moveTo>
                  <a:pt x="78658" y="0"/>
                </a:moveTo>
                <a:cubicBezTo>
                  <a:pt x="45921" y="196426"/>
                  <a:pt x="71160" y="27908"/>
                  <a:pt x="58994" y="471948"/>
                </a:cubicBezTo>
                <a:cubicBezTo>
                  <a:pt x="58383" y="494255"/>
                  <a:pt x="44285" y="954903"/>
                  <a:pt x="39329" y="1012723"/>
                </a:cubicBezTo>
                <a:cubicBezTo>
                  <a:pt x="36200" y="1049232"/>
                  <a:pt x="26220" y="1084826"/>
                  <a:pt x="19665" y="1120878"/>
                </a:cubicBezTo>
                <a:cubicBezTo>
                  <a:pt x="16387" y="1206091"/>
                  <a:pt x="13458" y="1291317"/>
                  <a:pt x="9832" y="1376516"/>
                </a:cubicBezTo>
                <a:cubicBezTo>
                  <a:pt x="6902" y="1445358"/>
                  <a:pt x="0" y="1514090"/>
                  <a:pt x="0" y="1582994"/>
                </a:cubicBezTo>
                <a:cubicBezTo>
                  <a:pt x="0" y="1818991"/>
                  <a:pt x="4281" y="2054985"/>
                  <a:pt x="9832" y="2290916"/>
                </a:cubicBezTo>
                <a:cubicBezTo>
                  <a:pt x="10837" y="2333637"/>
                  <a:pt x="14946" y="2376265"/>
                  <a:pt x="19665" y="2418736"/>
                </a:cubicBezTo>
                <a:cubicBezTo>
                  <a:pt x="28574" y="2498917"/>
                  <a:pt x="34716" y="2439851"/>
                  <a:pt x="39329" y="2536723"/>
                </a:cubicBezTo>
                <a:cubicBezTo>
                  <a:pt x="41511" y="2582555"/>
                  <a:pt x="39329" y="2628490"/>
                  <a:pt x="39329" y="2674374"/>
                </a:cubicBezTo>
              </a:path>
            </a:pathLst>
          </a:custGeom>
          <a:noFill/>
          <a:ln w="358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xmlns="" id="{EB5F40BB-564F-A732-B9B4-A677DCD682B2}"/>
              </a:ext>
            </a:extLst>
          </p:cNvPr>
          <p:cNvSpPr/>
          <p:nvPr/>
        </p:nvSpPr>
        <p:spPr>
          <a:xfrm>
            <a:off x="3195491" y="3763296"/>
            <a:ext cx="1071716" cy="732503"/>
          </a:xfrm>
          <a:custGeom>
            <a:avLst/>
            <a:gdLst>
              <a:gd name="connsiteX0" fmla="*/ 1071716 w 1071716"/>
              <a:gd name="connsiteY0" fmla="*/ 0 h 511777"/>
              <a:gd name="connsiteX1" fmla="*/ 963561 w 1071716"/>
              <a:gd name="connsiteY1" fmla="*/ 29497 h 511777"/>
              <a:gd name="connsiteX2" fmla="*/ 884903 w 1071716"/>
              <a:gd name="connsiteY2" fmla="*/ 88490 h 511777"/>
              <a:gd name="connsiteX3" fmla="*/ 776748 w 1071716"/>
              <a:gd name="connsiteY3" fmla="*/ 127819 h 511777"/>
              <a:gd name="connsiteX4" fmla="*/ 678426 w 1071716"/>
              <a:gd name="connsiteY4" fmla="*/ 206477 h 511777"/>
              <a:gd name="connsiteX5" fmla="*/ 570271 w 1071716"/>
              <a:gd name="connsiteY5" fmla="*/ 265471 h 511777"/>
              <a:gd name="connsiteX6" fmla="*/ 521109 w 1071716"/>
              <a:gd name="connsiteY6" fmla="*/ 285136 h 511777"/>
              <a:gd name="connsiteX7" fmla="*/ 432619 w 1071716"/>
              <a:gd name="connsiteY7" fmla="*/ 314632 h 511777"/>
              <a:gd name="connsiteX8" fmla="*/ 393290 w 1071716"/>
              <a:gd name="connsiteY8" fmla="*/ 334297 h 511777"/>
              <a:gd name="connsiteX9" fmla="*/ 344129 w 1071716"/>
              <a:gd name="connsiteY9" fmla="*/ 353961 h 511777"/>
              <a:gd name="connsiteX10" fmla="*/ 265471 w 1071716"/>
              <a:gd name="connsiteY10" fmla="*/ 393290 h 511777"/>
              <a:gd name="connsiteX11" fmla="*/ 226142 w 1071716"/>
              <a:gd name="connsiteY11" fmla="*/ 422787 h 511777"/>
              <a:gd name="connsiteX12" fmla="*/ 127819 w 1071716"/>
              <a:gd name="connsiteY12" fmla="*/ 462116 h 511777"/>
              <a:gd name="connsiteX13" fmla="*/ 58993 w 1071716"/>
              <a:gd name="connsiteY13" fmla="*/ 491613 h 511777"/>
              <a:gd name="connsiteX14" fmla="*/ 0 w 1071716"/>
              <a:gd name="connsiteY14" fmla="*/ 511277 h 51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1716" h="511777">
                <a:moveTo>
                  <a:pt x="1071716" y="0"/>
                </a:moveTo>
                <a:cubicBezTo>
                  <a:pt x="1035664" y="9832"/>
                  <a:pt x="997332" y="13500"/>
                  <a:pt x="963561" y="29497"/>
                </a:cubicBezTo>
                <a:cubicBezTo>
                  <a:pt x="933942" y="43527"/>
                  <a:pt x="915333" y="76318"/>
                  <a:pt x="884903" y="88490"/>
                </a:cubicBezTo>
                <a:cubicBezTo>
                  <a:pt x="816496" y="115854"/>
                  <a:pt x="852486" y="102574"/>
                  <a:pt x="776748" y="127819"/>
                </a:cubicBezTo>
                <a:cubicBezTo>
                  <a:pt x="743974" y="154038"/>
                  <a:pt x="714416" y="184883"/>
                  <a:pt x="678426" y="206477"/>
                </a:cubicBezTo>
                <a:cubicBezTo>
                  <a:pt x="631082" y="234883"/>
                  <a:pt x="622577" y="241695"/>
                  <a:pt x="570271" y="265471"/>
                </a:cubicBezTo>
                <a:cubicBezTo>
                  <a:pt x="554203" y="272775"/>
                  <a:pt x="536895" y="277243"/>
                  <a:pt x="521109" y="285136"/>
                </a:cubicBezTo>
                <a:cubicBezTo>
                  <a:pt x="451984" y="319699"/>
                  <a:pt x="542142" y="296379"/>
                  <a:pt x="432619" y="314632"/>
                </a:cubicBezTo>
                <a:cubicBezTo>
                  <a:pt x="419509" y="321187"/>
                  <a:pt x="406684" y="328344"/>
                  <a:pt x="393290" y="334297"/>
                </a:cubicBezTo>
                <a:cubicBezTo>
                  <a:pt x="377162" y="341465"/>
                  <a:pt x="359915" y="346068"/>
                  <a:pt x="344129" y="353961"/>
                </a:cubicBezTo>
                <a:cubicBezTo>
                  <a:pt x="251251" y="400400"/>
                  <a:pt x="331987" y="371119"/>
                  <a:pt x="265471" y="393290"/>
                </a:cubicBezTo>
                <a:cubicBezTo>
                  <a:pt x="252361" y="403122"/>
                  <a:pt x="240038" y="414102"/>
                  <a:pt x="226142" y="422787"/>
                </a:cubicBezTo>
                <a:cubicBezTo>
                  <a:pt x="193072" y="443456"/>
                  <a:pt x="165648" y="449507"/>
                  <a:pt x="127819" y="462116"/>
                </a:cubicBezTo>
                <a:cubicBezTo>
                  <a:pt x="53767" y="511485"/>
                  <a:pt x="147878" y="453520"/>
                  <a:pt x="58993" y="491613"/>
                </a:cubicBezTo>
                <a:cubicBezTo>
                  <a:pt x="383" y="516731"/>
                  <a:pt x="58731" y="511277"/>
                  <a:pt x="0" y="511277"/>
                </a:cubicBezTo>
              </a:path>
            </a:pathLst>
          </a:cu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xmlns="" id="{D07E27DD-0FB6-5A24-5D40-14C0FB676923}"/>
              </a:ext>
            </a:extLst>
          </p:cNvPr>
          <p:cNvSpPr/>
          <p:nvPr/>
        </p:nvSpPr>
        <p:spPr>
          <a:xfrm>
            <a:off x="4326200" y="3721509"/>
            <a:ext cx="707919" cy="774289"/>
          </a:xfrm>
          <a:custGeom>
            <a:avLst/>
            <a:gdLst>
              <a:gd name="connsiteX0" fmla="*/ 0 w 993058"/>
              <a:gd name="connsiteY0" fmla="*/ 0 h 462116"/>
              <a:gd name="connsiteX1" fmla="*/ 49161 w 993058"/>
              <a:gd name="connsiteY1" fmla="*/ 49162 h 462116"/>
              <a:gd name="connsiteX2" fmla="*/ 88490 w 993058"/>
              <a:gd name="connsiteY2" fmla="*/ 68826 h 462116"/>
              <a:gd name="connsiteX3" fmla="*/ 147484 w 993058"/>
              <a:gd name="connsiteY3" fmla="*/ 108155 h 462116"/>
              <a:gd name="connsiteX4" fmla="*/ 176980 w 993058"/>
              <a:gd name="connsiteY4" fmla="*/ 117987 h 462116"/>
              <a:gd name="connsiteX5" fmla="*/ 344129 w 993058"/>
              <a:gd name="connsiteY5" fmla="*/ 206478 h 462116"/>
              <a:gd name="connsiteX6" fmla="*/ 491613 w 993058"/>
              <a:gd name="connsiteY6" fmla="*/ 245807 h 462116"/>
              <a:gd name="connsiteX7" fmla="*/ 540774 w 993058"/>
              <a:gd name="connsiteY7" fmla="*/ 265471 h 462116"/>
              <a:gd name="connsiteX8" fmla="*/ 570271 w 993058"/>
              <a:gd name="connsiteY8" fmla="*/ 275304 h 462116"/>
              <a:gd name="connsiteX9" fmla="*/ 619432 w 993058"/>
              <a:gd name="connsiteY9" fmla="*/ 304800 h 462116"/>
              <a:gd name="connsiteX10" fmla="*/ 747251 w 993058"/>
              <a:gd name="connsiteY10" fmla="*/ 353962 h 462116"/>
              <a:gd name="connsiteX11" fmla="*/ 825909 w 993058"/>
              <a:gd name="connsiteY11" fmla="*/ 393291 h 462116"/>
              <a:gd name="connsiteX12" fmla="*/ 875071 w 993058"/>
              <a:gd name="connsiteY12" fmla="*/ 422787 h 462116"/>
              <a:gd name="connsiteX13" fmla="*/ 993058 w 993058"/>
              <a:gd name="connsiteY13" fmla="*/ 462116 h 46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3058" h="462116">
                <a:moveTo>
                  <a:pt x="0" y="0"/>
                </a:moveTo>
                <a:cubicBezTo>
                  <a:pt x="16387" y="16387"/>
                  <a:pt x="30868" y="34934"/>
                  <a:pt x="49161" y="49162"/>
                </a:cubicBezTo>
                <a:cubicBezTo>
                  <a:pt x="60730" y="58161"/>
                  <a:pt x="75922" y="61285"/>
                  <a:pt x="88490" y="68826"/>
                </a:cubicBezTo>
                <a:cubicBezTo>
                  <a:pt x="108756" y="80985"/>
                  <a:pt x="126824" y="96677"/>
                  <a:pt x="147484" y="108155"/>
                </a:cubicBezTo>
                <a:cubicBezTo>
                  <a:pt x="156544" y="113188"/>
                  <a:pt x="167855" y="113073"/>
                  <a:pt x="176980" y="117987"/>
                </a:cubicBezTo>
                <a:cubicBezTo>
                  <a:pt x="299110" y="183750"/>
                  <a:pt x="238602" y="165891"/>
                  <a:pt x="344129" y="206478"/>
                </a:cubicBezTo>
                <a:cubicBezTo>
                  <a:pt x="434208" y="241124"/>
                  <a:pt x="379359" y="213735"/>
                  <a:pt x="491613" y="245807"/>
                </a:cubicBezTo>
                <a:cubicBezTo>
                  <a:pt x="508583" y="250656"/>
                  <a:pt x="524248" y="259274"/>
                  <a:pt x="540774" y="265471"/>
                </a:cubicBezTo>
                <a:cubicBezTo>
                  <a:pt x="550478" y="269110"/>
                  <a:pt x="561001" y="270669"/>
                  <a:pt x="570271" y="275304"/>
                </a:cubicBezTo>
                <a:cubicBezTo>
                  <a:pt x="587364" y="283850"/>
                  <a:pt x="601969" y="297039"/>
                  <a:pt x="619432" y="304800"/>
                </a:cubicBezTo>
                <a:cubicBezTo>
                  <a:pt x="661147" y="323340"/>
                  <a:pt x="706421" y="333547"/>
                  <a:pt x="747251" y="353962"/>
                </a:cubicBezTo>
                <a:cubicBezTo>
                  <a:pt x="773470" y="367072"/>
                  <a:pt x="800099" y="379393"/>
                  <a:pt x="825909" y="393291"/>
                </a:cubicBezTo>
                <a:cubicBezTo>
                  <a:pt x="842735" y="402351"/>
                  <a:pt x="857400" y="415511"/>
                  <a:pt x="875071" y="422787"/>
                </a:cubicBezTo>
                <a:cubicBezTo>
                  <a:pt x="913405" y="438571"/>
                  <a:pt x="993058" y="462116"/>
                  <a:pt x="993058" y="462116"/>
                </a:cubicBezTo>
              </a:path>
            </a:pathLst>
          </a:cu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xmlns="" id="{542A83D3-BFA3-D22C-9D46-63B4E5462232}"/>
              </a:ext>
            </a:extLst>
          </p:cNvPr>
          <p:cNvSpPr/>
          <p:nvPr/>
        </p:nvSpPr>
        <p:spPr>
          <a:xfrm>
            <a:off x="2192597" y="4532671"/>
            <a:ext cx="973394" cy="846603"/>
          </a:xfrm>
          <a:custGeom>
            <a:avLst/>
            <a:gdLst>
              <a:gd name="connsiteX0" fmla="*/ 973394 w 973394"/>
              <a:gd name="connsiteY0" fmla="*/ 0 h 846603"/>
              <a:gd name="connsiteX1" fmla="*/ 924232 w 973394"/>
              <a:gd name="connsiteY1" fmla="*/ 39329 h 846603"/>
              <a:gd name="connsiteX2" fmla="*/ 845574 w 973394"/>
              <a:gd name="connsiteY2" fmla="*/ 88490 h 846603"/>
              <a:gd name="connsiteX3" fmla="*/ 737420 w 973394"/>
              <a:gd name="connsiteY3" fmla="*/ 196645 h 846603"/>
              <a:gd name="connsiteX4" fmla="*/ 698090 w 973394"/>
              <a:gd name="connsiteY4" fmla="*/ 235974 h 846603"/>
              <a:gd name="connsiteX5" fmla="*/ 619432 w 973394"/>
              <a:gd name="connsiteY5" fmla="*/ 344129 h 846603"/>
              <a:gd name="connsiteX6" fmla="*/ 471949 w 973394"/>
              <a:gd name="connsiteY6" fmla="*/ 422787 h 846603"/>
              <a:gd name="connsiteX7" fmla="*/ 353961 w 973394"/>
              <a:gd name="connsiteY7" fmla="*/ 521110 h 846603"/>
              <a:gd name="connsiteX8" fmla="*/ 226142 w 973394"/>
              <a:gd name="connsiteY8" fmla="*/ 609600 h 846603"/>
              <a:gd name="connsiteX9" fmla="*/ 176981 w 973394"/>
              <a:gd name="connsiteY9" fmla="*/ 639097 h 846603"/>
              <a:gd name="connsiteX10" fmla="*/ 68826 w 973394"/>
              <a:gd name="connsiteY10" fmla="*/ 737419 h 846603"/>
              <a:gd name="connsiteX11" fmla="*/ 9832 w 973394"/>
              <a:gd name="connsiteY11" fmla="*/ 845574 h 846603"/>
              <a:gd name="connsiteX12" fmla="*/ 0 w 973394"/>
              <a:gd name="connsiteY12" fmla="*/ 845574 h 84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3394" h="846603">
                <a:moveTo>
                  <a:pt x="973394" y="0"/>
                </a:moveTo>
                <a:cubicBezTo>
                  <a:pt x="957007" y="13110"/>
                  <a:pt x="941693" y="27688"/>
                  <a:pt x="924232" y="39329"/>
                </a:cubicBezTo>
                <a:cubicBezTo>
                  <a:pt x="864704" y="79014"/>
                  <a:pt x="902825" y="36010"/>
                  <a:pt x="845574" y="88490"/>
                </a:cubicBezTo>
                <a:cubicBezTo>
                  <a:pt x="845514" y="88545"/>
                  <a:pt x="759974" y="174091"/>
                  <a:pt x="737420" y="196645"/>
                </a:cubicBezTo>
                <a:cubicBezTo>
                  <a:pt x="724310" y="209755"/>
                  <a:pt x="707629" y="220076"/>
                  <a:pt x="698090" y="235974"/>
                </a:cubicBezTo>
                <a:cubicBezTo>
                  <a:pt x="675190" y="274142"/>
                  <a:pt x="654353" y="314581"/>
                  <a:pt x="619432" y="344129"/>
                </a:cubicBezTo>
                <a:cubicBezTo>
                  <a:pt x="572477" y="383860"/>
                  <a:pt x="526514" y="399402"/>
                  <a:pt x="471949" y="422787"/>
                </a:cubicBezTo>
                <a:cubicBezTo>
                  <a:pt x="422882" y="471854"/>
                  <a:pt x="435009" y="462166"/>
                  <a:pt x="353961" y="521110"/>
                </a:cubicBezTo>
                <a:cubicBezTo>
                  <a:pt x="312052" y="551589"/>
                  <a:pt x="270577" y="582938"/>
                  <a:pt x="226142" y="609600"/>
                </a:cubicBezTo>
                <a:cubicBezTo>
                  <a:pt x="209755" y="619432"/>
                  <a:pt x="192269" y="627631"/>
                  <a:pt x="176981" y="639097"/>
                </a:cubicBezTo>
                <a:cubicBezTo>
                  <a:pt x="129605" y="674629"/>
                  <a:pt x="107723" y="698522"/>
                  <a:pt x="68826" y="737419"/>
                </a:cubicBezTo>
                <a:cubicBezTo>
                  <a:pt x="48979" y="796958"/>
                  <a:pt x="55575" y="799831"/>
                  <a:pt x="9832" y="845574"/>
                </a:cubicBezTo>
                <a:cubicBezTo>
                  <a:pt x="7515" y="847891"/>
                  <a:pt x="3277" y="845574"/>
                  <a:pt x="0" y="845574"/>
                </a:cubicBezTo>
              </a:path>
            </a:pathLst>
          </a:cu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xmlns="" id="{81E21F7B-4A79-4BFB-DB8F-82533C9121E0}"/>
              </a:ext>
            </a:extLst>
          </p:cNvPr>
          <p:cNvSpPr/>
          <p:nvPr/>
        </p:nvSpPr>
        <p:spPr>
          <a:xfrm>
            <a:off x="2900479" y="4473678"/>
            <a:ext cx="363832" cy="1179871"/>
          </a:xfrm>
          <a:custGeom>
            <a:avLst/>
            <a:gdLst>
              <a:gd name="connsiteX0" fmla="*/ 363832 w 363832"/>
              <a:gd name="connsiteY0" fmla="*/ 0 h 1179871"/>
              <a:gd name="connsiteX1" fmla="*/ 245845 w 363832"/>
              <a:gd name="connsiteY1" fmla="*/ 68826 h 1179871"/>
              <a:gd name="connsiteX2" fmla="*/ 196684 w 363832"/>
              <a:gd name="connsiteY2" fmla="*/ 98322 h 1179871"/>
              <a:gd name="connsiteX3" fmla="*/ 147523 w 363832"/>
              <a:gd name="connsiteY3" fmla="*/ 206477 h 1179871"/>
              <a:gd name="connsiteX4" fmla="*/ 98361 w 363832"/>
              <a:gd name="connsiteY4" fmla="*/ 353961 h 1179871"/>
              <a:gd name="connsiteX5" fmla="*/ 88529 w 363832"/>
              <a:gd name="connsiteY5" fmla="*/ 501445 h 1179871"/>
              <a:gd name="connsiteX6" fmla="*/ 29535 w 363832"/>
              <a:gd name="connsiteY6" fmla="*/ 757084 h 1179871"/>
              <a:gd name="connsiteX7" fmla="*/ 9871 w 363832"/>
              <a:gd name="connsiteY7" fmla="*/ 1071716 h 1179871"/>
              <a:gd name="connsiteX8" fmla="*/ 39 w 363832"/>
              <a:gd name="connsiteY8" fmla="*/ 1179871 h 117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32" h="1179871">
                <a:moveTo>
                  <a:pt x="363832" y="0"/>
                </a:moveTo>
                <a:lnTo>
                  <a:pt x="245845" y="68826"/>
                </a:lnTo>
                <a:cubicBezTo>
                  <a:pt x="229373" y="78515"/>
                  <a:pt x="196684" y="98322"/>
                  <a:pt x="196684" y="98322"/>
                </a:cubicBezTo>
                <a:cubicBezTo>
                  <a:pt x="129484" y="199123"/>
                  <a:pt x="175143" y="114411"/>
                  <a:pt x="147523" y="206477"/>
                </a:cubicBezTo>
                <a:cubicBezTo>
                  <a:pt x="132632" y="256112"/>
                  <a:pt x="98361" y="353961"/>
                  <a:pt x="98361" y="353961"/>
                </a:cubicBezTo>
                <a:cubicBezTo>
                  <a:pt x="95084" y="403122"/>
                  <a:pt x="95698" y="452699"/>
                  <a:pt x="88529" y="501445"/>
                </a:cubicBezTo>
                <a:cubicBezTo>
                  <a:pt x="71769" y="615412"/>
                  <a:pt x="56377" y="663138"/>
                  <a:pt x="29535" y="757084"/>
                </a:cubicBezTo>
                <a:cubicBezTo>
                  <a:pt x="22980" y="861961"/>
                  <a:pt x="17730" y="966928"/>
                  <a:pt x="9871" y="1071716"/>
                </a:cubicBezTo>
                <a:cubicBezTo>
                  <a:pt x="-1181" y="1219073"/>
                  <a:pt x="39" y="1102018"/>
                  <a:pt x="39" y="1179871"/>
                </a:cubicBezTo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xmlns="" id="{A2325048-E948-C1E8-F1A9-29DD2895E6AC}"/>
              </a:ext>
            </a:extLst>
          </p:cNvPr>
          <p:cNvSpPr/>
          <p:nvPr/>
        </p:nvSpPr>
        <p:spPr>
          <a:xfrm>
            <a:off x="5004623" y="4542503"/>
            <a:ext cx="58994" cy="1032387"/>
          </a:xfrm>
          <a:custGeom>
            <a:avLst/>
            <a:gdLst>
              <a:gd name="connsiteX0" fmla="*/ 0 w 58994"/>
              <a:gd name="connsiteY0" fmla="*/ 0 h 1032387"/>
              <a:gd name="connsiteX1" fmla="*/ 49162 w 58994"/>
              <a:gd name="connsiteY1" fmla="*/ 580103 h 1032387"/>
              <a:gd name="connsiteX2" fmla="*/ 58994 w 58994"/>
              <a:gd name="connsiteY2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94" h="1032387">
                <a:moveTo>
                  <a:pt x="0" y="0"/>
                </a:moveTo>
                <a:cubicBezTo>
                  <a:pt x="87432" y="233149"/>
                  <a:pt x="33182" y="63431"/>
                  <a:pt x="49162" y="580103"/>
                </a:cubicBezTo>
                <a:cubicBezTo>
                  <a:pt x="53824" y="730828"/>
                  <a:pt x="58994" y="1032387"/>
                  <a:pt x="58994" y="1032387"/>
                </a:cubicBezTo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xmlns="" id="{F82C4D86-B633-818A-9781-7F76F09D52D8}"/>
              </a:ext>
            </a:extLst>
          </p:cNvPr>
          <p:cNvSpPr/>
          <p:nvPr/>
        </p:nvSpPr>
        <p:spPr>
          <a:xfrm>
            <a:off x="5014455" y="4463847"/>
            <a:ext cx="845575" cy="766916"/>
          </a:xfrm>
          <a:custGeom>
            <a:avLst/>
            <a:gdLst>
              <a:gd name="connsiteX0" fmla="*/ 0 w 845575"/>
              <a:gd name="connsiteY0" fmla="*/ 0 h 766916"/>
              <a:gd name="connsiteX1" fmla="*/ 29497 w 845575"/>
              <a:gd name="connsiteY1" fmla="*/ 49162 h 766916"/>
              <a:gd name="connsiteX2" fmla="*/ 137652 w 845575"/>
              <a:gd name="connsiteY2" fmla="*/ 98323 h 766916"/>
              <a:gd name="connsiteX3" fmla="*/ 186813 w 845575"/>
              <a:gd name="connsiteY3" fmla="*/ 117987 h 766916"/>
              <a:gd name="connsiteX4" fmla="*/ 226142 w 845575"/>
              <a:gd name="connsiteY4" fmla="*/ 137652 h 766916"/>
              <a:gd name="connsiteX5" fmla="*/ 275304 w 845575"/>
              <a:gd name="connsiteY5" fmla="*/ 147484 h 766916"/>
              <a:gd name="connsiteX6" fmla="*/ 324465 w 845575"/>
              <a:gd name="connsiteY6" fmla="*/ 176981 h 766916"/>
              <a:gd name="connsiteX7" fmla="*/ 383459 w 845575"/>
              <a:gd name="connsiteY7" fmla="*/ 206478 h 766916"/>
              <a:gd name="connsiteX8" fmla="*/ 511278 w 845575"/>
              <a:gd name="connsiteY8" fmla="*/ 285136 h 766916"/>
              <a:gd name="connsiteX9" fmla="*/ 609600 w 845575"/>
              <a:gd name="connsiteY9" fmla="*/ 393291 h 766916"/>
              <a:gd name="connsiteX10" fmla="*/ 737420 w 845575"/>
              <a:gd name="connsiteY10" fmla="*/ 540774 h 766916"/>
              <a:gd name="connsiteX11" fmla="*/ 766917 w 845575"/>
              <a:gd name="connsiteY11" fmla="*/ 609600 h 766916"/>
              <a:gd name="connsiteX12" fmla="*/ 816078 w 845575"/>
              <a:gd name="connsiteY12" fmla="*/ 678426 h 766916"/>
              <a:gd name="connsiteX13" fmla="*/ 845575 w 845575"/>
              <a:gd name="connsiteY13" fmla="*/ 766916 h 76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575" h="766916">
                <a:moveTo>
                  <a:pt x="0" y="0"/>
                </a:moveTo>
                <a:cubicBezTo>
                  <a:pt x="9832" y="16387"/>
                  <a:pt x="13946" y="38054"/>
                  <a:pt x="29497" y="49162"/>
                </a:cubicBezTo>
                <a:cubicBezTo>
                  <a:pt x="61722" y="72180"/>
                  <a:pt x="101371" y="82450"/>
                  <a:pt x="137652" y="98323"/>
                </a:cubicBezTo>
                <a:cubicBezTo>
                  <a:pt x="153822" y="105397"/>
                  <a:pt x="170685" y="110819"/>
                  <a:pt x="186813" y="117987"/>
                </a:cubicBezTo>
                <a:cubicBezTo>
                  <a:pt x="200207" y="123940"/>
                  <a:pt x="212237" y="133017"/>
                  <a:pt x="226142" y="137652"/>
                </a:cubicBezTo>
                <a:cubicBezTo>
                  <a:pt x="241996" y="142937"/>
                  <a:pt x="258917" y="144207"/>
                  <a:pt x="275304" y="147484"/>
                </a:cubicBezTo>
                <a:cubicBezTo>
                  <a:pt x="291691" y="157316"/>
                  <a:pt x="307688" y="167830"/>
                  <a:pt x="324465" y="176981"/>
                </a:cubicBezTo>
                <a:cubicBezTo>
                  <a:pt x="343766" y="187509"/>
                  <a:pt x="364432" y="195462"/>
                  <a:pt x="383459" y="206478"/>
                </a:cubicBezTo>
                <a:cubicBezTo>
                  <a:pt x="426754" y="231544"/>
                  <a:pt x="479251" y="246704"/>
                  <a:pt x="511278" y="285136"/>
                </a:cubicBezTo>
                <a:cubicBezTo>
                  <a:pt x="668120" y="473346"/>
                  <a:pt x="458280" y="225158"/>
                  <a:pt x="609600" y="393291"/>
                </a:cubicBezTo>
                <a:cubicBezTo>
                  <a:pt x="653119" y="441646"/>
                  <a:pt x="737420" y="540774"/>
                  <a:pt x="737420" y="540774"/>
                </a:cubicBezTo>
                <a:cubicBezTo>
                  <a:pt x="747252" y="563716"/>
                  <a:pt x="754533" y="587928"/>
                  <a:pt x="766917" y="609600"/>
                </a:cubicBezTo>
                <a:cubicBezTo>
                  <a:pt x="780905" y="634079"/>
                  <a:pt x="803470" y="653209"/>
                  <a:pt x="816078" y="678426"/>
                </a:cubicBezTo>
                <a:cubicBezTo>
                  <a:pt x="829983" y="706236"/>
                  <a:pt x="845575" y="766916"/>
                  <a:pt x="845575" y="766916"/>
                </a:cubicBezTo>
              </a:path>
            </a:pathLst>
          </a:cu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xmlns="" id="{D162BD72-8AC3-12B2-5F9B-409B01821AD8}"/>
              </a:ext>
            </a:extLst>
          </p:cNvPr>
          <p:cNvCxnSpPr/>
          <p:nvPr/>
        </p:nvCxnSpPr>
        <p:spPr>
          <a:xfrm flipV="1">
            <a:off x="1691152" y="3802624"/>
            <a:ext cx="5594555" cy="100781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xmlns="" id="{2C320CC2-B6CF-39CA-07BC-1D94816B7ADC}"/>
              </a:ext>
            </a:extLst>
          </p:cNvPr>
          <p:cNvCxnSpPr/>
          <p:nvPr/>
        </p:nvCxnSpPr>
        <p:spPr>
          <a:xfrm flipV="1">
            <a:off x="1715736" y="4584279"/>
            <a:ext cx="5594555" cy="100781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29B61233-97C1-6038-399D-0626415F11E7}"/>
              </a:ext>
            </a:extLst>
          </p:cNvPr>
          <p:cNvSpPr txBox="1"/>
          <p:nvPr/>
        </p:nvSpPr>
        <p:spPr>
          <a:xfrm>
            <a:off x="7364365" y="3553737"/>
            <a:ext cx="99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L4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9B667449-4198-BDF2-DB5E-541911754DBF}"/>
              </a:ext>
            </a:extLst>
          </p:cNvPr>
          <p:cNvSpPr txBox="1"/>
          <p:nvPr/>
        </p:nvSpPr>
        <p:spPr>
          <a:xfrm>
            <a:off x="7379117" y="4394385"/>
            <a:ext cx="99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L5-S1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89862C2-97A6-C94B-39E6-70EE8059653E}"/>
              </a:ext>
            </a:extLst>
          </p:cNvPr>
          <p:cNvSpPr txBox="1"/>
          <p:nvPr/>
        </p:nvSpPr>
        <p:spPr>
          <a:xfrm>
            <a:off x="4552346" y="1327044"/>
            <a:ext cx="15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E3B06020-4038-38F4-304C-AA095E4EA9FA}"/>
              </a:ext>
            </a:extLst>
          </p:cNvPr>
          <p:cNvSpPr txBox="1"/>
          <p:nvPr/>
        </p:nvSpPr>
        <p:spPr>
          <a:xfrm>
            <a:off x="3082395" y="1005349"/>
            <a:ext cx="15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IVC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2470D31B-CC8E-5F17-27BC-4BDC656638E7}"/>
              </a:ext>
            </a:extLst>
          </p:cNvPr>
          <p:cNvSpPr txBox="1"/>
          <p:nvPr/>
        </p:nvSpPr>
        <p:spPr>
          <a:xfrm>
            <a:off x="5156622" y="3775026"/>
            <a:ext cx="331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91F6B75D-72D6-BB05-0479-B40B08533E0F}"/>
              </a:ext>
            </a:extLst>
          </p:cNvPr>
          <p:cNvSpPr txBox="1"/>
          <p:nvPr/>
        </p:nvSpPr>
        <p:spPr>
          <a:xfrm>
            <a:off x="3800344" y="5846407"/>
            <a:ext cx="235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53B68DF0-B855-D2A6-5316-423997F3DA00}"/>
              </a:ext>
            </a:extLst>
          </p:cNvPr>
          <p:cNvSpPr txBox="1"/>
          <p:nvPr/>
        </p:nvSpPr>
        <p:spPr>
          <a:xfrm>
            <a:off x="6037014" y="5139614"/>
            <a:ext cx="27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xmlns="" id="{C9BCE46D-5608-5110-985A-4255BA8818C5}"/>
              </a:ext>
            </a:extLst>
          </p:cNvPr>
          <p:cNvSpPr/>
          <p:nvPr/>
        </p:nvSpPr>
        <p:spPr>
          <a:xfrm>
            <a:off x="4827667" y="5139614"/>
            <a:ext cx="678411" cy="449826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xmlns="" id="{297C4A02-8663-DAF2-8A39-7201B335C3B3}"/>
              </a:ext>
            </a:extLst>
          </p:cNvPr>
          <p:cNvCxnSpPr>
            <a:stCxn id="3" idx="4"/>
          </p:cNvCxnSpPr>
          <p:nvPr/>
        </p:nvCxnSpPr>
        <p:spPr>
          <a:xfrm flipH="1">
            <a:off x="5166872" y="5589440"/>
            <a:ext cx="1" cy="351703"/>
          </a:xfrm>
          <a:prstGeom prst="lin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Ovale 28">
            <a:extLst>
              <a:ext uri="{FF2B5EF4-FFF2-40B4-BE49-F238E27FC236}">
                <a16:creationId xmlns:a16="http://schemas.microsoft.com/office/drawing/2014/main" xmlns="" id="{D911B024-E98B-52F8-C0F5-3F5A1AAFB668}"/>
              </a:ext>
            </a:extLst>
          </p:cNvPr>
          <p:cNvSpPr/>
          <p:nvPr/>
        </p:nvSpPr>
        <p:spPr>
          <a:xfrm rot="19829465">
            <a:off x="5668307" y="4877051"/>
            <a:ext cx="678411" cy="449826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3918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5" grpId="0"/>
      <p:bldP spid="26" grpId="0"/>
      <p:bldP spid="3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xmlns="" id="{0E5D460C-42BC-AF92-8FB6-808A58252694}"/>
              </a:ext>
            </a:extLst>
          </p:cNvPr>
          <p:cNvSpPr/>
          <p:nvPr/>
        </p:nvSpPr>
        <p:spPr>
          <a:xfrm>
            <a:off x="3972236" y="1032387"/>
            <a:ext cx="78658" cy="2674374"/>
          </a:xfrm>
          <a:custGeom>
            <a:avLst/>
            <a:gdLst>
              <a:gd name="connsiteX0" fmla="*/ 78658 w 78658"/>
              <a:gd name="connsiteY0" fmla="*/ 0 h 2674374"/>
              <a:gd name="connsiteX1" fmla="*/ 58994 w 78658"/>
              <a:gd name="connsiteY1" fmla="*/ 471948 h 2674374"/>
              <a:gd name="connsiteX2" fmla="*/ 39329 w 78658"/>
              <a:gd name="connsiteY2" fmla="*/ 1012723 h 2674374"/>
              <a:gd name="connsiteX3" fmla="*/ 19665 w 78658"/>
              <a:gd name="connsiteY3" fmla="*/ 1120878 h 2674374"/>
              <a:gd name="connsiteX4" fmla="*/ 9832 w 78658"/>
              <a:gd name="connsiteY4" fmla="*/ 1376516 h 2674374"/>
              <a:gd name="connsiteX5" fmla="*/ 0 w 78658"/>
              <a:gd name="connsiteY5" fmla="*/ 1582994 h 2674374"/>
              <a:gd name="connsiteX6" fmla="*/ 9832 w 78658"/>
              <a:gd name="connsiteY6" fmla="*/ 2290916 h 2674374"/>
              <a:gd name="connsiteX7" fmla="*/ 19665 w 78658"/>
              <a:gd name="connsiteY7" fmla="*/ 2418736 h 2674374"/>
              <a:gd name="connsiteX8" fmla="*/ 39329 w 78658"/>
              <a:gd name="connsiteY8" fmla="*/ 2536723 h 2674374"/>
              <a:gd name="connsiteX9" fmla="*/ 39329 w 78658"/>
              <a:gd name="connsiteY9" fmla="*/ 2674374 h 26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8" h="2674374">
                <a:moveTo>
                  <a:pt x="78658" y="0"/>
                </a:moveTo>
                <a:cubicBezTo>
                  <a:pt x="45921" y="196426"/>
                  <a:pt x="71160" y="27908"/>
                  <a:pt x="58994" y="471948"/>
                </a:cubicBezTo>
                <a:cubicBezTo>
                  <a:pt x="58383" y="494255"/>
                  <a:pt x="44285" y="954903"/>
                  <a:pt x="39329" y="1012723"/>
                </a:cubicBezTo>
                <a:cubicBezTo>
                  <a:pt x="36200" y="1049232"/>
                  <a:pt x="26220" y="1084826"/>
                  <a:pt x="19665" y="1120878"/>
                </a:cubicBezTo>
                <a:cubicBezTo>
                  <a:pt x="16387" y="1206091"/>
                  <a:pt x="13458" y="1291317"/>
                  <a:pt x="9832" y="1376516"/>
                </a:cubicBezTo>
                <a:cubicBezTo>
                  <a:pt x="6902" y="1445358"/>
                  <a:pt x="0" y="1514090"/>
                  <a:pt x="0" y="1582994"/>
                </a:cubicBezTo>
                <a:cubicBezTo>
                  <a:pt x="0" y="1818991"/>
                  <a:pt x="4281" y="2054985"/>
                  <a:pt x="9832" y="2290916"/>
                </a:cubicBezTo>
                <a:cubicBezTo>
                  <a:pt x="10837" y="2333637"/>
                  <a:pt x="14946" y="2376265"/>
                  <a:pt x="19665" y="2418736"/>
                </a:cubicBezTo>
                <a:cubicBezTo>
                  <a:pt x="28574" y="2498917"/>
                  <a:pt x="34716" y="2439851"/>
                  <a:pt x="39329" y="2536723"/>
                </a:cubicBezTo>
                <a:cubicBezTo>
                  <a:pt x="41511" y="2582555"/>
                  <a:pt x="39329" y="2628490"/>
                  <a:pt x="39329" y="2674374"/>
                </a:cubicBezTo>
              </a:path>
            </a:pathLst>
          </a:custGeom>
          <a:noFill/>
          <a:ln w="444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xmlns="" id="{DD6131D0-A8B1-D1EC-B685-6FC922E26DDE}"/>
              </a:ext>
            </a:extLst>
          </p:cNvPr>
          <p:cNvSpPr/>
          <p:nvPr/>
        </p:nvSpPr>
        <p:spPr>
          <a:xfrm>
            <a:off x="2930017" y="3736258"/>
            <a:ext cx="1071716" cy="511777"/>
          </a:xfrm>
          <a:custGeom>
            <a:avLst/>
            <a:gdLst>
              <a:gd name="connsiteX0" fmla="*/ 1071716 w 1071716"/>
              <a:gd name="connsiteY0" fmla="*/ 0 h 511777"/>
              <a:gd name="connsiteX1" fmla="*/ 963561 w 1071716"/>
              <a:gd name="connsiteY1" fmla="*/ 29497 h 511777"/>
              <a:gd name="connsiteX2" fmla="*/ 884903 w 1071716"/>
              <a:gd name="connsiteY2" fmla="*/ 88490 h 511777"/>
              <a:gd name="connsiteX3" fmla="*/ 776748 w 1071716"/>
              <a:gd name="connsiteY3" fmla="*/ 127819 h 511777"/>
              <a:gd name="connsiteX4" fmla="*/ 678426 w 1071716"/>
              <a:gd name="connsiteY4" fmla="*/ 206477 h 511777"/>
              <a:gd name="connsiteX5" fmla="*/ 570271 w 1071716"/>
              <a:gd name="connsiteY5" fmla="*/ 265471 h 511777"/>
              <a:gd name="connsiteX6" fmla="*/ 521109 w 1071716"/>
              <a:gd name="connsiteY6" fmla="*/ 285136 h 511777"/>
              <a:gd name="connsiteX7" fmla="*/ 432619 w 1071716"/>
              <a:gd name="connsiteY7" fmla="*/ 314632 h 511777"/>
              <a:gd name="connsiteX8" fmla="*/ 393290 w 1071716"/>
              <a:gd name="connsiteY8" fmla="*/ 334297 h 511777"/>
              <a:gd name="connsiteX9" fmla="*/ 344129 w 1071716"/>
              <a:gd name="connsiteY9" fmla="*/ 353961 h 511777"/>
              <a:gd name="connsiteX10" fmla="*/ 265471 w 1071716"/>
              <a:gd name="connsiteY10" fmla="*/ 393290 h 511777"/>
              <a:gd name="connsiteX11" fmla="*/ 226142 w 1071716"/>
              <a:gd name="connsiteY11" fmla="*/ 422787 h 511777"/>
              <a:gd name="connsiteX12" fmla="*/ 127819 w 1071716"/>
              <a:gd name="connsiteY12" fmla="*/ 462116 h 511777"/>
              <a:gd name="connsiteX13" fmla="*/ 58993 w 1071716"/>
              <a:gd name="connsiteY13" fmla="*/ 491613 h 511777"/>
              <a:gd name="connsiteX14" fmla="*/ 0 w 1071716"/>
              <a:gd name="connsiteY14" fmla="*/ 511277 h 51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1716" h="511777">
                <a:moveTo>
                  <a:pt x="1071716" y="0"/>
                </a:moveTo>
                <a:cubicBezTo>
                  <a:pt x="1035664" y="9832"/>
                  <a:pt x="997332" y="13500"/>
                  <a:pt x="963561" y="29497"/>
                </a:cubicBezTo>
                <a:cubicBezTo>
                  <a:pt x="933942" y="43527"/>
                  <a:pt x="915333" y="76318"/>
                  <a:pt x="884903" y="88490"/>
                </a:cubicBezTo>
                <a:cubicBezTo>
                  <a:pt x="816496" y="115854"/>
                  <a:pt x="852486" y="102574"/>
                  <a:pt x="776748" y="127819"/>
                </a:cubicBezTo>
                <a:cubicBezTo>
                  <a:pt x="743974" y="154038"/>
                  <a:pt x="714416" y="184883"/>
                  <a:pt x="678426" y="206477"/>
                </a:cubicBezTo>
                <a:cubicBezTo>
                  <a:pt x="631082" y="234883"/>
                  <a:pt x="622577" y="241695"/>
                  <a:pt x="570271" y="265471"/>
                </a:cubicBezTo>
                <a:cubicBezTo>
                  <a:pt x="554203" y="272775"/>
                  <a:pt x="536895" y="277243"/>
                  <a:pt x="521109" y="285136"/>
                </a:cubicBezTo>
                <a:cubicBezTo>
                  <a:pt x="451984" y="319699"/>
                  <a:pt x="542142" y="296379"/>
                  <a:pt x="432619" y="314632"/>
                </a:cubicBezTo>
                <a:cubicBezTo>
                  <a:pt x="419509" y="321187"/>
                  <a:pt x="406684" y="328344"/>
                  <a:pt x="393290" y="334297"/>
                </a:cubicBezTo>
                <a:cubicBezTo>
                  <a:pt x="377162" y="341465"/>
                  <a:pt x="359915" y="346068"/>
                  <a:pt x="344129" y="353961"/>
                </a:cubicBezTo>
                <a:cubicBezTo>
                  <a:pt x="251251" y="400400"/>
                  <a:pt x="331987" y="371119"/>
                  <a:pt x="265471" y="393290"/>
                </a:cubicBezTo>
                <a:cubicBezTo>
                  <a:pt x="252361" y="403122"/>
                  <a:pt x="240038" y="414102"/>
                  <a:pt x="226142" y="422787"/>
                </a:cubicBezTo>
                <a:cubicBezTo>
                  <a:pt x="193072" y="443456"/>
                  <a:pt x="165648" y="449507"/>
                  <a:pt x="127819" y="462116"/>
                </a:cubicBezTo>
                <a:cubicBezTo>
                  <a:pt x="53767" y="511485"/>
                  <a:pt x="147878" y="453520"/>
                  <a:pt x="58993" y="491613"/>
                </a:cubicBezTo>
                <a:cubicBezTo>
                  <a:pt x="383" y="516731"/>
                  <a:pt x="58731" y="511277"/>
                  <a:pt x="0" y="511277"/>
                </a:cubicBezTo>
              </a:path>
            </a:pathLst>
          </a:custGeom>
          <a:noFill/>
          <a:ln w="254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xmlns="" id="{272338D6-43D2-2F30-1720-F6A894E2DAF5}"/>
              </a:ext>
            </a:extLst>
          </p:cNvPr>
          <p:cNvSpPr/>
          <p:nvPr/>
        </p:nvSpPr>
        <p:spPr>
          <a:xfrm>
            <a:off x="4011565" y="3706761"/>
            <a:ext cx="993058" cy="462116"/>
          </a:xfrm>
          <a:custGeom>
            <a:avLst/>
            <a:gdLst>
              <a:gd name="connsiteX0" fmla="*/ 0 w 993058"/>
              <a:gd name="connsiteY0" fmla="*/ 0 h 462116"/>
              <a:gd name="connsiteX1" fmla="*/ 49161 w 993058"/>
              <a:gd name="connsiteY1" fmla="*/ 49162 h 462116"/>
              <a:gd name="connsiteX2" fmla="*/ 88490 w 993058"/>
              <a:gd name="connsiteY2" fmla="*/ 68826 h 462116"/>
              <a:gd name="connsiteX3" fmla="*/ 147484 w 993058"/>
              <a:gd name="connsiteY3" fmla="*/ 108155 h 462116"/>
              <a:gd name="connsiteX4" fmla="*/ 176980 w 993058"/>
              <a:gd name="connsiteY4" fmla="*/ 117987 h 462116"/>
              <a:gd name="connsiteX5" fmla="*/ 344129 w 993058"/>
              <a:gd name="connsiteY5" fmla="*/ 206478 h 462116"/>
              <a:gd name="connsiteX6" fmla="*/ 491613 w 993058"/>
              <a:gd name="connsiteY6" fmla="*/ 245807 h 462116"/>
              <a:gd name="connsiteX7" fmla="*/ 540774 w 993058"/>
              <a:gd name="connsiteY7" fmla="*/ 265471 h 462116"/>
              <a:gd name="connsiteX8" fmla="*/ 570271 w 993058"/>
              <a:gd name="connsiteY8" fmla="*/ 275304 h 462116"/>
              <a:gd name="connsiteX9" fmla="*/ 619432 w 993058"/>
              <a:gd name="connsiteY9" fmla="*/ 304800 h 462116"/>
              <a:gd name="connsiteX10" fmla="*/ 747251 w 993058"/>
              <a:gd name="connsiteY10" fmla="*/ 353962 h 462116"/>
              <a:gd name="connsiteX11" fmla="*/ 825909 w 993058"/>
              <a:gd name="connsiteY11" fmla="*/ 393291 h 462116"/>
              <a:gd name="connsiteX12" fmla="*/ 875071 w 993058"/>
              <a:gd name="connsiteY12" fmla="*/ 422787 h 462116"/>
              <a:gd name="connsiteX13" fmla="*/ 993058 w 993058"/>
              <a:gd name="connsiteY13" fmla="*/ 462116 h 46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3058" h="462116">
                <a:moveTo>
                  <a:pt x="0" y="0"/>
                </a:moveTo>
                <a:cubicBezTo>
                  <a:pt x="16387" y="16387"/>
                  <a:pt x="30868" y="34934"/>
                  <a:pt x="49161" y="49162"/>
                </a:cubicBezTo>
                <a:cubicBezTo>
                  <a:pt x="60730" y="58161"/>
                  <a:pt x="75922" y="61285"/>
                  <a:pt x="88490" y="68826"/>
                </a:cubicBezTo>
                <a:cubicBezTo>
                  <a:pt x="108756" y="80985"/>
                  <a:pt x="126824" y="96677"/>
                  <a:pt x="147484" y="108155"/>
                </a:cubicBezTo>
                <a:cubicBezTo>
                  <a:pt x="156544" y="113188"/>
                  <a:pt x="167855" y="113073"/>
                  <a:pt x="176980" y="117987"/>
                </a:cubicBezTo>
                <a:cubicBezTo>
                  <a:pt x="299110" y="183750"/>
                  <a:pt x="238602" y="165891"/>
                  <a:pt x="344129" y="206478"/>
                </a:cubicBezTo>
                <a:cubicBezTo>
                  <a:pt x="434208" y="241124"/>
                  <a:pt x="379359" y="213735"/>
                  <a:pt x="491613" y="245807"/>
                </a:cubicBezTo>
                <a:cubicBezTo>
                  <a:pt x="508583" y="250656"/>
                  <a:pt x="524248" y="259274"/>
                  <a:pt x="540774" y="265471"/>
                </a:cubicBezTo>
                <a:cubicBezTo>
                  <a:pt x="550478" y="269110"/>
                  <a:pt x="561001" y="270669"/>
                  <a:pt x="570271" y="275304"/>
                </a:cubicBezTo>
                <a:cubicBezTo>
                  <a:pt x="587364" y="283850"/>
                  <a:pt x="601969" y="297039"/>
                  <a:pt x="619432" y="304800"/>
                </a:cubicBezTo>
                <a:cubicBezTo>
                  <a:pt x="661147" y="323340"/>
                  <a:pt x="706421" y="333547"/>
                  <a:pt x="747251" y="353962"/>
                </a:cubicBezTo>
                <a:cubicBezTo>
                  <a:pt x="773470" y="367072"/>
                  <a:pt x="800099" y="379393"/>
                  <a:pt x="825909" y="393291"/>
                </a:cubicBezTo>
                <a:cubicBezTo>
                  <a:pt x="842735" y="402351"/>
                  <a:pt x="857400" y="415511"/>
                  <a:pt x="875071" y="422787"/>
                </a:cubicBezTo>
                <a:cubicBezTo>
                  <a:pt x="913405" y="438571"/>
                  <a:pt x="993058" y="462116"/>
                  <a:pt x="993058" y="462116"/>
                </a:cubicBezTo>
              </a:path>
            </a:pathLst>
          </a:custGeom>
          <a:noFill/>
          <a:ln w="254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xmlns="" id="{FD98246E-84E0-6A2B-52A6-117A32084B7C}"/>
              </a:ext>
            </a:extLst>
          </p:cNvPr>
          <p:cNvSpPr/>
          <p:nvPr/>
        </p:nvSpPr>
        <p:spPr>
          <a:xfrm>
            <a:off x="1818972" y="4227872"/>
            <a:ext cx="1120877" cy="845574"/>
          </a:xfrm>
          <a:custGeom>
            <a:avLst/>
            <a:gdLst>
              <a:gd name="connsiteX0" fmla="*/ 1120877 w 1120877"/>
              <a:gd name="connsiteY0" fmla="*/ 0 h 845574"/>
              <a:gd name="connsiteX1" fmla="*/ 766916 w 1120877"/>
              <a:gd name="connsiteY1" fmla="*/ 127819 h 845574"/>
              <a:gd name="connsiteX2" fmla="*/ 629264 w 1120877"/>
              <a:gd name="connsiteY2" fmla="*/ 186813 h 845574"/>
              <a:gd name="connsiteX3" fmla="*/ 550606 w 1120877"/>
              <a:gd name="connsiteY3" fmla="*/ 235974 h 845574"/>
              <a:gd name="connsiteX4" fmla="*/ 462116 w 1120877"/>
              <a:gd name="connsiteY4" fmla="*/ 285135 h 845574"/>
              <a:gd name="connsiteX5" fmla="*/ 403122 w 1120877"/>
              <a:gd name="connsiteY5" fmla="*/ 353961 h 845574"/>
              <a:gd name="connsiteX6" fmla="*/ 363793 w 1120877"/>
              <a:gd name="connsiteY6" fmla="*/ 393290 h 845574"/>
              <a:gd name="connsiteX7" fmla="*/ 334296 w 1120877"/>
              <a:gd name="connsiteY7" fmla="*/ 432619 h 845574"/>
              <a:gd name="connsiteX8" fmla="*/ 275303 w 1120877"/>
              <a:gd name="connsiteY8" fmla="*/ 481781 h 845574"/>
              <a:gd name="connsiteX9" fmla="*/ 235974 w 1120877"/>
              <a:gd name="connsiteY9" fmla="*/ 540774 h 845574"/>
              <a:gd name="connsiteX10" fmla="*/ 157316 w 1120877"/>
              <a:gd name="connsiteY10" fmla="*/ 639097 h 845574"/>
              <a:gd name="connsiteX11" fmla="*/ 49161 w 1120877"/>
              <a:gd name="connsiteY11" fmla="*/ 776748 h 845574"/>
              <a:gd name="connsiteX12" fmla="*/ 19664 w 1120877"/>
              <a:gd name="connsiteY12" fmla="*/ 816077 h 845574"/>
              <a:gd name="connsiteX13" fmla="*/ 0 w 1120877"/>
              <a:gd name="connsiteY13" fmla="*/ 845574 h 84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0877" h="845574">
                <a:moveTo>
                  <a:pt x="1120877" y="0"/>
                </a:moveTo>
                <a:cubicBezTo>
                  <a:pt x="869544" y="79369"/>
                  <a:pt x="1000964" y="32073"/>
                  <a:pt x="766916" y="127819"/>
                </a:cubicBezTo>
                <a:cubicBezTo>
                  <a:pt x="722204" y="146110"/>
                  <a:pt x="670933" y="164753"/>
                  <a:pt x="629264" y="186813"/>
                </a:cubicBezTo>
                <a:cubicBezTo>
                  <a:pt x="601938" y="201280"/>
                  <a:pt x="577256" y="220297"/>
                  <a:pt x="550606" y="235974"/>
                </a:cubicBezTo>
                <a:cubicBezTo>
                  <a:pt x="521522" y="253082"/>
                  <a:pt x="491613" y="268748"/>
                  <a:pt x="462116" y="285135"/>
                </a:cubicBezTo>
                <a:cubicBezTo>
                  <a:pt x="442451" y="308077"/>
                  <a:pt x="423448" y="331603"/>
                  <a:pt x="403122" y="353961"/>
                </a:cubicBezTo>
                <a:cubicBezTo>
                  <a:pt x="390651" y="367679"/>
                  <a:pt x="376002" y="379337"/>
                  <a:pt x="363793" y="393290"/>
                </a:cubicBezTo>
                <a:cubicBezTo>
                  <a:pt x="353002" y="405623"/>
                  <a:pt x="345883" y="421031"/>
                  <a:pt x="334296" y="432619"/>
                </a:cubicBezTo>
                <a:cubicBezTo>
                  <a:pt x="316196" y="450719"/>
                  <a:pt x="292522" y="462840"/>
                  <a:pt x="275303" y="481781"/>
                </a:cubicBezTo>
                <a:cubicBezTo>
                  <a:pt x="259405" y="499269"/>
                  <a:pt x="250154" y="521867"/>
                  <a:pt x="235974" y="540774"/>
                </a:cubicBezTo>
                <a:cubicBezTo>
                  <a:pt x="210791" y="574351"/>
                  <a:pt x="184186" y="606854"/>
                  <a:pt x="157316" y="639097"/>
                </a:cubicBezTo>
                <a:cubicBezTo>
                  <a:pt x="24805" y="798111"/>
                  <a:pt x="140460" y="646322"/>
                  <a:pt x="49161" y="776748"/>
                </a:cubicBezTo>
                <a:cubicBezTo>
                  <a:pt x="39764" y="790173"/>
                  <a:pt x="29189" y="802742"/>
                  <a:pt x="19664" y="816077"/>
                </a:cubicBezTo>
                <a:cubicBezTo>
                  <a:pt x="12796" y="825693"/>
                  <a:pt x="0" y="845574"/>
                  <a:pt x="0" y="845574"/>
                </a:cubicBezTo>
              </a:path>
            </a:pathLst>
          </a:custGeom>
          <a:noFill/>
          <a:ln w="165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xmlns="" id="{7F24E195-8372-C8C9-787D-241DC8187DBD}"/>
              </a:ext>
            </a:extLst>
          </p:cNvPr>
          <p:cNvSpPr/>
          <p:nvPr/>
        </p:nvSpPr>
        <p:spPr>
          <a:xfrm>
            <a:off x="2496471" y="4277032"/>
            <a:ext cx="413881" cy="1189703"/>
          </a:xfrm>
          <a:custGeom>
            <a:avLst/>
            <a:gdLst>
              <a:gd name="connsiteX0" fmla="*/ 413881 w 413881"/>
              <a:gd name="connsiteY0" fmla="*/ 0 h 1189703"/>
              <a:gd name="connsiteX1" fmla="*/ 305726 w 413881"/>
              <a:gd name="connsiteY1" fmla="*/ 98323 h 1189703"/>
              <a:gd name="connsiteX2" fmla="*/ 266397 w 413881"/>
              <a:gd name="connsiteY2" fmla="*/ 157316 h 1189703"/>
              <a:gd name="connsiteX3" fmla="*/ 236901 w 413881"/>
              <a:gd name="connsiteY3" fmla="*/ 186813 h 1189703"/>
              <a:gd name="connsiteX4" fmla="*/ 118914 w 413881"/>
              <a:gd name="connsiteY4" fmla="*/ 412955 h 1189703"/>
              <a:gd name="connsiteX5" fmla="*/ 89417 w 413881"/>
              <a:gd name="connsiteY5" fmla="*/ 471949 h 1189703"/>
              <a:gd name="connsiteX6" fmla="*/ 40255 w 413881"/>
              <a:gd name="connsiteY6" fmla="*/ 648929 h 1189703"/>
              <a:gd name="connsiteX7" fmla="*/ 30423 w 413881"/>
              <a:gd name="connsiteY7" fmla="*/ 766916 h 1189703"/>
              <a:gd name="connsiteX8" fmla="*/ 20591 w 413881"/>
              <a:gd name="connsiteY8" fmla="*/ 924233 h 1189703"/>
              <a:gd name="connsiteX9" fmla="*/ 926 w 413881"/>
              <a:gd name="connsiteY9" fmla="*/ 1052052 h 1189703"/>
              <a:gd name="connsiteX10" fmla="*/ 926 w 413881"/>
              <a:gd name="connsiteY10" fmla="*/ 1189703 h 118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3881" h="1189703">
                <a:moveTo>
                  <a:pt x="413881" y="0"/>
                </a:moveTo>
                <a:cubicBezTo>
                  <a:pt x="379543" y="28616"/>
                  <a:pt x="334549" y="63096"/>
                  <a:pt x="305726" y="98323"/>
                </a:cubicBezTo>
                <a:cubicBezTo>
                  <a:pt x="290760" y="116614"/>
                  <a:pt x="280907" y="138661"/>
                  <a:pt x="266397" y="157316"/>
                </a:cubicBezTo>
                <a:cubicBezTo>
                  <a:pt x="257860" y="168292"/>
                  <a:pt x="244875" y="175422"/>
                  <a:pt x="236901" y="186813"/>
                </a:cubicBezTo>
                <a:cubicBezTo>
                  <a:pt x="206968" y="229575"/>
                  <a:pt x="124001" y="402781"/>
                  <a:pt x="118914" y="412955"/>
                </a:cubicBezTo>
                <a:cubicBezTo>
                  <a:pt x="109082" y="432620"/>
                  <a:pt x="95735" y="450890"/>
                  <a:pt x="89417" y="471949"/>
                </a:cubicBezTo>
                <a:cubicBezTo>
                  <a:pt x="52154" y="596157"/>
                  <a:pt x="68219" y="537076"/>
                  <a:pt x="40255" y="648929"/>
                </a:cubicBezTo>
                <a:cubicBezTo>
                  <a:pt x="36978" y="688258"/>
                  <a:pt x="33235" y="727551"/>
                  <a:pt x="30423" y="766916"/>
                </a:cubicBezTo>
                <a:cubicBezTo>
                  <a:pt x="26680" y="819324"/>
                  <a:pt x="25572" y="871928"/>
                  <a:pt x="20591" y="924233"/>
                </a:cubicBezTo>
                <a:cubicBezTo>
                  <a:pt x="7563" y="1061034"/>
                  <a:pt x="9692" y="859207"/>
                  <a:pt x="926" y="1052052"/>
                </a:cubicBezTo>
                <a:cubicBezTo>
                  <a:pt x="-1158" y="1097888"/>
                  <a:pt x="926" y="1143819"/>
                  <a:pt x="926" y="1189703"/>
                </a:cubicBezTo>
              </a:path>
            </a:pathLst>
          </a:cu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xmlns="" id="{D5522B1E-CFBC-F267-FE71-EDEAFB13B94C}"/>
              </a:ext>
            </a:extLst>
          </p:cNvPr>
          <p:cNvSpPr/>
          <p:nvPr/>
        </p:nvSpPr>
        <p:spPr>
          <a:xfrm>
            <a:off x="4994791" y="4129548"/>
            <a:ext cx="1012722" cy="983226"/>
          </a:xfrm>
          <a:custGeom>
            <a:avLst/>
            <a:gdLst>
              <a:gd name="connsiteX0" fmla="*/ 0 w 1012722"/>
              <a:gd name="connsiteY0" fmla="*/ 0 h 983226"/>
              <a:gd name="connsiteX1" fmla="*/ 245806 w 1012722"/>
              <a:gd name="connsiteY1" fmla="*/ 49162 h 983226"/>
              <a:gd name="connsiteX2" fmla="*/ 314632 w 1012722"/>
              <a:gd name="connsiteY2" fmla="*/ 58994 h 983226"/>
              <a:gd name="connsiteX3" fmla="*/ 412954 w 1012722"/>
              <a:gd name="connsiteY3" fmla="*/ 117988 h 983226"/>
              <a:gd name="connsiteX4" fmla="*/ 442451 w 1012722"/>
              <a:gd name="connsiteY4" fmla="*/ 176981 h 983226"/>
              <a:gd name="connsiteX5" fmla="*/ 560438 w 1012722"/>
              <a:gd name="connsiteY5" fmla="*/ 353962 h 983226"/>
              <a:gd name="connsiteX6" fmla="*/ 599767 w 1012722"/>
              <a:gd name="connsiteY6" fmla="*/ 403123 h 983226"/>
              <a:gd name="connsiteX7" fmla="*/ 786580 w 1012722"/>
              <a:gd name="connsiteY7" fmla="*/ 570271 h 983226"/>
              <a:gd name="connsiteX8" fmla="*/ 884903 w 1012722"/>
              <a:gd name="connsiteY8" fmla="*/ 658762 h 983226"/>
              <a:gd name="connsiteX9" fmla="*/ 934064 w 1012722"/>
              <a:gd name="connsiteY9" fmla="*/ 776749 h 983226"/>
              <a:gd name="connsiteX10" fmla="*/ 973393 w 1012722"/>
              <a:gd name="connsiteY10" fmla="*/ 914400 h 983226"/>
              <a:gd name="connsiteX11" fmla="*/ 1012722 w 1012722"/>
              <a:gd name="connsiteY11" fmla="*/ 983226 h 98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2722" h="983226">
                <a:moveTo>
                  <a:pt x="0" y="0"/>
                </a:moveTo>
                <a:lnTo>
                  <a:pt x="245806" y="49162"/>
                </a:lnTo>
                <a:cubicBezTo>
                  <a:pt x="268584" y="53433"/>
                  <a:pt x="292274" y="52896"/>
                  <a:pt x="314632" y="58994"/>
                </a:cubicBezTo>
                <a:cubicBezTo>
                  <a:pt x="340213" y="65971"/>
                  <a:pt x="398018" y="108030"/>
                  <a:pt x="412954" y="117988"/>
                </a:cubicBezTo>
                <a:cubicBezTo>
                  <a:pt x="422786" y="137652"/>
                  <a:pt x="431543" y="157892"/>
                  <a:pt x="442451" y="176981"/>
                </a:cubicBezTo>
                <a:cubicBezTo>
                  <a:pt x="474256" y="232639"/>
                  <a:pt x="523773" y="303964"/>
                  <a:pt x="560438" y="353962"/>
                </a:cubicBezTo>
                <a:cubicBezTo>
                  <a:pt x="572848" y="370885"/>
                  <a:pt x="584602" y="388617"/>
                  <a:pt x="599767" y="403123"/>
                </a:cubicBezTo>
                <a:cubicBezTo>
                  <a:pt x="660150" y="460880"/>
                  <a:pt x="727496" y="511186"/>
                  <a:pt x="786580" y="570271"/>
                </a:cubicBezTo>
                <a:cubicBezTo>
                  <a:pt x="850580" y="634272"/>
                  <a:pt x="817644" y="604956"/>
                  <a:pt x="884903" y="658762"/>
                </a:cubicBezTo>
                <a:cubicBezTo>
                  <a:pt x="904851" y="698657"/>
                  <a:pt x="925191" y="732384"/>
                  <a:pt x="934064" y="776749"/>
                </a:cubicBezTo>
                <a:cubicBezTo>
                  <a:pt x="946255" y="837705"/>
                  <a:pt x="945567" y="844836"/>
                  <a:pt x="973393" y="914400"/>
                </a:cubicBezTo>
                <a:cubicBezTo>
                  <a:pt x="996501" y="972169"/>
                  <a:pt x="980578" y="951082"/>
                  <a:pt x="1012722" y="983226"/>
                </a:cubicBezTo>
              </a:path>
            </a:pathLst>
          </a:custGeom>
          <a:noFill/>
          <a:ln w="165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xmlns="" id="{0EC9A964-833C-1DDC-BF26-EC7D60DB627D}"/>
              </a:ext>
            </a:extLst>
          </p:cNvPr>
          <p:cNvSpPr/>
          <p:nvPr/>
        </p:nvSpPr>
        <p:spPr>
          <a:xfrm>
            <a:off x="5024288" y="4203290"/>
            <a:ext cx="305142" cy="1071716"/>
          </a:xfrm>
          <a:custGeom>
            <a:avLst/>
            <a:gdLst>
              <a:gd name="connsiteX0" fmla="*/ 9833 w 305142"/>
              <a:gd name="connsiteY0" fmla="*/ 0 h 1071716"/>
              <a:gd name="connsiteX1" fmla="*/ 68826 w 305142"/>
              <a:gd name="connsiteY1" fmla="*/ 167148 h 1071716"/>
              <a:gd name="connsiteX2" fmla="*/ 117987 w 305142"/>
              <a:gd name="connsiteY2" fmla="*/ 265471 h 1071716"/>
              <a:gd name="connsiteX3" fmla="*/ 157316 w 305142"/>
              <a:gd name="connsiteY3" fmla="*/ 373626 h 1071716"/>
              <a:gd name="connsiteX4" fmla="*/ 206478 w 305142"/>
              <a:gd name="connsiteY4" fmla="*/ 452284 h 1071716"/>
              <a:gd name="connsiteX5" fmla="*/ 226142 w 305142"/>
              <a:gd name="connsiteY5" fmla="*/ 521110 h 1071716"/>
              <a:gd name="connsiteX6" fmla="*/ 235974 w 305142"/>
              <a:gd name="connsiteY6" fmla="*/ 589935 h 1071716"/>
              <a:gd name="connsiteX7" fmla="*/ 255639 w 305142"/>
              <a:gd name="connsiteY7" fmla="*/ 629265 h 1071716"/>
              <a:gd name="connsiteX8" fmla="*/ 265471 w 305142"/>
              <a:gd name="connsiteY8" fmla="*/ 658761 h 1071716"/>
              <a:gd name="connsiteX9" fmla="*/ 275303 w 305142"/>
              <a:gd name="connsiteY9" fmla="*/ 865239 h 1071716"/>
              <a:gd name="connsiteX10" fmla="*/ 285136 w 305142"/>
              <a:gd name="connsiteY10" fmla="*/ 914400 h 1071716"/>
              <a:gd name="connsiteX11" fmla="*/ 294968 w 305142"/>
              <a:gd name="connsiteY11" fmla="*/ 993058 h 1071716"/>
              <a:gd name="connsiteX12" fmla="*/ 304800 w 305142"/>
              <a:gd name="connsiteY12" fmla="*/ 1071716 h 107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5142" h="1071716">
                <a:moveTo>
                  <a:pt x="9833" y="0"/>
                </a:moveTo>
                <a:cubicBezTo>
                  <a:pt x="-9014" y="113071"/>
                  <a:pt x="-6442" y="16610"/>
                  <a:pt x="68826" y="167148"/>
                </a:cubicBezTo>
                <a:cubicBezTo>
                  <a:pt x="85213" y="199922"/>
                  <a:pt x="103553" y="231791"/>
                  <a:pt x="117987" y="265471"/>
                </a:cubicBezTo>
                <a:cubicBezTo>
                  <a:pt x="133098" y="300731"/>
                  <a:pt x="140894" y="338958"/>
                  <a:pt x="157316" y="373626"/>
                </a:cubicBezTo>
                <a:cubicBezTo>
                  <a:pt x="170552" y="401569"/>
                  <a:pt x="190091" y="426065"/>
                  <a:pt x="206478" y="452284"/>
                </a:cubicBezTo>
                <a:cubicBezTo>
                  <a:pt x="213033" y="475226"/>
                  <a:pt x="221143" y="497780"/>
                  <a:pt x="226142" y="521110"/>
                </a:cubicBezTo>
                <a:cubicBezTo>
                  <a:pt x="230998" y="543770"/>
                  <a:pt x="229876" y="567577"/>
                  <a:pt x="235974" y="589935"/>
                </a:cubicBezTo>
                <a:cubicBezTo>
                  <a:pt x="239831" y="604076"/>
                  <a:pt x="249865" y="615793"/>
                  <a:pt x="255639" y="629265"/>
                </a:cubicBezTo>
                <a:cubicBezTo>
                  <a:pt x="259722" y="638791"/>
                  <a:pt x="262194" y="648929"/>
                  <a:pt x="265471" y="658761"/>
                </a:cubicBezTo>
                <a:cubicBezTo>
                  <a:pt x="268748" y="727587"/>
                  <a:pt x="270018" y="796538"/>
                  <a:pt x="275303" y="865239"/>
                </a:cubicBezTo>
                <a:cubicBezTo>
                  <a:pt x="276585" y="881901"/>
                  <a:pt x="282595" y="897883"/>
                  <a:pt x="285136" y="914400"/>
                </a:cubicBezTo>
                <a:cubicBezTo>
                  <a:pt x="289154" y="940516"/>
                  <a:pt x="290624" y="966994"/>
                  <a:pt x="294968" y="993058"/>
                </a:cubicBezTo>
                <a:cubicBezTo>
                  <a:pt x="307979" y="1071129"/>
                  <a:pt x="304800" y="993627"/>
                  <a:pt x="304800" y="1071716"/>
                </a:cubicBezTo>
              </a:path>
            </a:pathLst>
          </a:cu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xmlns="" id="{39EF86AE-80C7-4638-09E8-F8281C602DCF}"/>
              </a:ext>
            </a:extLst>
          </p:cNvPr>
          <p:cNvSpPr/>
          <p:nvPr/>
        </p:nvSpPr>
        <p:spPr>
          <a:xfrm>
            <a:off x="4227878" y="1061884"/>
            <a:ext cx="78658" cy="2674374"/>
          </a:xfrm>
          <a:custGeom>
            <a:avLst/>
            <a:gdLst>
              <a:gd name="connsiteX0" fmla="*/ 78658 w 78658"/>
              <a:gd name="connsiteY0" fmla="*/ 0 h 2674374"/>
              <a:gd name="connsiteX1" fmla="*/ 58994 w 78658"/>
              <a:gd name="connsiteY1" fmla="*/ 471948 h 2674374"/>
              <a:gd name="connsiteX2" fmla="*/ 39329 w 78658"/>
              <a:gd name="connsiteY2" fmla="*/ 1012723 h 2674374"/>
              <a:gd name="connsiteX3" fmla="*/ 19665 w 78658"/>
              <a:gd name="connsiteY3" fmla="*/ 1120878 h 2674374"/>
              <a:gd name="connsiteX4" fmla="*/ 9832 w 78658"/>
              <a:gd name="connsiteY4" fmla="*/ 1376516 h 2674374"/>
              <a:gd name="connsiteX5" fmla="*/ 0 w 78658"/>
              <a:gd name="connsiteY5" fmla="*/ 1582994 h 2674374"/>
              <a:gd name="connsiteX6" fmla="*/ 9832 w 78658"/>
              <a:gd name="connsiteY6" fmla="*/ 2290916 h 2674374"/>
              <a:gd name="connsiteX7" fmla="*/ 19665 w 78658"/>
              <a:gd name="connsiteY7" fmla="*/ 2418736 h 2674374"/>
              <a:gd name="connsiteX8" fmla="*/ 39329 w 78658"/>
              <a:gd name="connsiteY8" fmla="*/ 2536723 h 2674374"/>
              <a:gd name="connsiteX9" fmla="*/ 39329 w 78658"/>
              <a:gd name="connsiteY9" fmla="*/ 2674374 h 26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8" h="2674374">
                <a:moveTo>
                  <a:pt x="78658" y="0"/>
                </a:moveTo>
                <a:cubicBezTo>
                  <a:pt x="45921" y="196426"/>
                  <a:pt x="71160" y="27908"/>
                  <a:pt x="58994" y="471948"/>
                </a:cubicBezTo>
                <a:cubicBezTo>
                  <a:pt x="58383" y="494255"/>
                  <a:pt x="44285" y="954903"/>
                  <a:pt x="39329" y="1012723"/>
                </a:cubicBezTo>
                <a:cubicBezTo>
                  <a:pt x="36200" y="1049232"/>
                  <a:pt x="26220" y="1084826"/>
                  <a:pt x="19665" y="1120878"/>
                </a:cubicBezTo>
                <a:cubicBezTo>
                  <a:pt x="16387" y="1206091"/>
                  <a:pt x="13458" y="1291317"/>
                  <a:pt x="9832" y="1376516"/>
                </a:cubicBezTo>
                <a:cubicBezTo>
                  <a:pt x="6902" y="1445358"/>
                  <a:pt x="0" y="1514090"/>
                  <a:pt x="0" y="1582994"/>
                </a:cubicBezTo>
                <a:cubicBezTo>
                  <a:pt x="0" y="1818991"/>
                  <a:pt x="4281" y="2054985"/>
                  <a:pt x="9832" y="2290916"/>
                </a:cubicBezTo>
                <a:cubicBezTo>
                  <a:pt x="10837" y="2333637"/>
                  <a:pt x="14946" y="2376265"/>
                  <a:pt x="19665" y="2418736"/>
                </a:cubicBezTo>
                <a:cubicBezTo>
                  <a:pt x="28574" y="2498917"/>
                  <a:pt x="34716" y="2439851"/>
                  <a:pt x="39329" y="2536723"/>
                </a:cubicBezTo>
                <a:cubicBezTo>
                  <a:pt x="41511" y="2582555"/>
                  <a:pt x="39329" y="2628490"/>
                  <a:pt x="39329" y="2674374"/>
                </a:cubicBezTo>
              </a:path>
            </a:pathLst>
          </a:custGeom>
          <a:noFill/>
          <a:ln w="358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xmlns="" id="{EB5F40BB-564F-A732-B9B4-A677DCD682B2}"/>
              </a:ext>
            </a:extLst>
          </p:cNvPr>
          <p:cNvSpPr/>
          <p:nvPr/>
        </p:nvSpPr>
        <p:spPr>
          <a:xfrm>
            <a:off x="3195491" y="3763296"/>
            <a:ext cx="1071716" cy="732503"/>
          </a:xfrm>
          <a:custGeom>
            <a:avLst/>
            <a:gdLst>
              <a:gd name="connsiteX0" fmla="*/ 1071716 w 1071716"/>
              <a:gd name="connsiteY0" fmla="*/ 0 h 511777"/>
              <a:gd name="connsiteX1" fmla="*/ 963561 w 1071716"/>
              <a:gd name="connsiteY1" fmla="*/ 29497 h 511777"/>
              <a:gd name="connsiteX2" fmla="*/ 884903 w 1071716"/>
              <a:gd name="connsiteY2" fmla="*/ 88490 h 511777"/>
              <a:gd name="connsiteX3" fmla="*/ 776748 w 1071716"/>
              <a:gd name="connsiteY3" fmla="*/ 127819 h 511777"/>
              <a:gd name="connsiteX4" fmla="*/ 678426 w 1071716"/>
              <a:gd name="connsiteY4" fmla="*/ 206477 h 511777"/>
              <a:gd name="connsiteX5" fmla="*/ 570271 w 1071716"/>
              <a:gd name="connsiteY5" fmla="*/ 265471 h 511777"/>
              <a:gd name="connsiteX6" fmla="*/ 521109 w 1071716"/>
              <a:gd name="connsiteY6" fmla="*/ 285136 h 511777"/>
              <a:gd name="connsiteX7" fmla="*/ 432619 w 1071716"/>
              <a:gd name="connsiteY7" fmla="*/ 314632 h 511777"/>
              <a:gd name="connsiteX8" fmla="*/ 393290 w 1071716"/>
              <a:gd name="connsiteY8" fmla="*/ 334297 h 511777"/>
              <a:gd name="connsiteX9" fmla="*/ 344129 w 1071716"/>
              <a:gd name="connsiteY9" fmla="*/ 353961 h 511777"/>
              <a:gd name="connsiteX10" fmla="*/ 265471 w 1071716"/>
              <a:gd name="connsiteY10" fmla="*/ 393290 h 511777"/>
              <a:gd name="connsiteX11" fmla="*/ 226142 w 1071716"/>
              <a:gd name="connsiteY11" fmla="*/ 422787 h 511777"/>
              <a:gd name="connsiteX12" fmla="*/ 127819 w 1071716"/>
              <a:gd name="connsiteY12" fmla="*/ 462116 h 511777"/>
              <a:gd name="connsiteX13" fmla="*/ 58993 w 1071716"/>
              <a:gd name="connsiteY13" fmla="*/ 491613 h 511777"/>
              <a:gd name="connsiteX14" fmla="*/ 0 w 1071716"/>
              <a:gd name="connsiteY14" fmla="*/ 511277 h 51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1716" h="511777">
                <a:moveTo>
                  <a:pt x="1071716" y="0"/>
                </a:moveTo>
                <a:cubicBezTo>
                  <a:pt x="1035664" y="9832"/>
                  <a:pt x="997332" y="13500"/>
                  <a:pt x="963561" y="29497"/>
                </a:cubicBezTo>
                <a:cubicBezTo>
                  <a:pt x="933942" y="43527"/>
                  <a:pt x="915333" y="76318"/>
                  <a:pt x="884903" y="88490"/>
                </a:cubicBezTo>
                <a:cubicBezTo>
                  <a:pt x="816496" y="115854"/>
                  <a:pt x="852486" y="102574"/>
                  <a:pt x="776748" y="127819"/>
                </a:cubicBezTo>
                <a:cubicBezTo>
                  <a:pt x="743974" y="154038"/>
                  <a:pt x="714416" y="184883"/>
                  <a:pt x="678426" y="206477"/>
                </a:cubicBezTo>
                <a:cubicBezTo>
                  <a:pt x="631082" y="234883"/>
                  <a:pt x="622577" y="241695"/>
                  <a:pt x="570271" y="265471"/>
                </a:cubicBezTo>
                <a:cubicBezTo>
                  <a:pt x="554203" y="272775"/>
                  <a:pt x="536895" y="277243"/>
                  <a:pt x="521109" y="285136"/>
                </a:cubicBezTo>
                <a:cubicBezTo>
                  <a:pt x="451984" y="319699"/>
                  <a:pt x="542142" y="296379"/>
                  <a:pt x="432619" y="314632"/>
                </a:cubicBezTo>
                <a:cubicBezTo>
                  <a:pt x="419509" y="321187"/>
                  <a:pt x="406684" y="328344"/>
                  <a:pt x="393290" y="334297"/>
                </a:cubicBezTo>
                <a:cubicBezTo>
                  <a:pt x="377162" y="341465"/>
                  <a:pt x="359915" y="346068"/>
                  <a:pt x="344129" y="353961"/>
                </a:cubicBezTo>
                <a:cubicBezTo>
                  <a:pt x="251251" y="400400"/>
                  <a:pt x="331987" y="371119"/>
                  <a:pt x="265471" y="393290"/>
                </a:cubicBezTo>
                <a:cubicBezTo>
                  <a:pt x="252361" y="403122"/>
                  <a:pt x="240038" y="414102"/>
                  <a:pt x="226142" y="422787"/>
                </a:cubicBezTo>
                <a:cubicBezTo>
                  <a:pt x="193072" y="443456"/>
                  <a:pt x="165648" y="449507"/>
                  <a:pt x="127819" y="462116"/>
                </a:cubicBezTo>
                <a:cubicBezTo>
                  <a:pt x="53767" y="511485"/>
                  <a:pt x="147878" y="453520"/>
                  <a:pt x="58993" y="491613"/>
                </a:cubicBezTo>
                <a:cubicBezTo>
                  <a:pt x="383" y="516731"/>
                  <a:pt x="58731" y="511277"/>
                  <a:pt x="0" y="511277"/>
                </a:cubicBezTo>
              </a:path>
            </a:pathLst>
          </a:cu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xmlns="" id="{D07E27DD-0FB6-5A24-5D40-14C0FB676923}"/>
              </a:ext>
            </a:extLst>
          </p:cNvPr>
          <p:cNvSpPr/>
          <p:nvPr/>
        </p:nvSpPr>
        <p:spPr>
          <a:xfrm>
            <a:off x="4326200" y="3721509"/>
            <a:ext cx="707919" cy="774289"/>
          </a:xfrm>
          <a:custGeom>
            <a:avLst/>
            <a:gdLst>
              <a:gd name="connsiteX0" fmla="*/ 0 w 993058"/>
              <a:gd name="connsiteY0" fmla="*/ 0 h 462116"/>
              <a:gd name="connsiteX1" fmla="*/ 49161 w 993058"/>
              <a:gd name="connsiteY1" fmla="*/ 49162 h 462116"/>
              <a:gd name="connsiteX2" fmla="*/ 88490 w 993058"/>
              <a:gd name="connsiteY2" fmla="*/ 68826 h 462116"/>
              <a:gd name="connsiteX3" fmla="*/ 147484 w 993058"/>
              <a:gd name="connsiteY3" fmla="*/ 108155 h 462116"/>
              <a:gd name="connsiteX4" fmla="*/ 176980 w 993058"/>
              <a:gd name="connsiteY4" fmla="*/ 117987 h 462116"/>
              <a:gd name="connsiteX5" fmla="*/ 344129 w 993058"/>
              <a:gd name="connsiteY5" fmla="*/ 206478 h 462116"/>
              <a:gd name="connsiteX6" fmla="*/ 491613 w 993058"/>
              <a:gd name="connsiteY6" fmla="*/ 245807 h 462116"/>
              <a:gd name="connsiteX7" fmla="*/ 540774 w 993058"/>
              <a:gd name="connsiteY7" fmla="*/ 265471 h 462116"/>
              <a:gd name="connsiteX8" fmla="*/ 570271 w 993058"/>
              <a:gd name="connsiteY8" fmla="*/ 275304 h 462116"/>
              <a:gd name="connsiteX9" fmla="*/ 619432 w 993058"/>
              <a:gd name="connsiteY9" fmla="*/ 304800 h 462116"/>
              <a:gd name="connsiteX10" fmla="*/ 747251 w 993058"/>
              <a:gd name="connsiteY10" fmla="*/ 353962 h 462116"/>
              <a:gd name="connsiteX11" fmla="*/ 825909 w 993058"/>
              <a:gd name="connsiteY11" fmla="*/ 393291 h 462116"/>
              <a:gd name="connsiteX12" fmla="*/ 875071 w 993058"/>
              <a:gd name="connsiteY12" fmla="*/ 422787 h 462116"/>
              <a:gd name="connsiteX13" fmla="*/ 993058 w 993058"/>
              <a:gd name="connsiteY13" fmla="*/ 462116 h 46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3058" h="462116">
                <a:moveTo>
                  <a:pt x="0" y="0"/>
                </a:moveTo>
                <a:cubicBezTo>
                  <a:pt x="16387" y="16387"/>
                  <a:pt x="30868" y="34934"/>
                  <a:pt x="49161" y="49162"/>
                </a:cubicBezTo>
                <a:cubicBezTo>
                  <a:pt x="60730" y="58161"/>
                  <a:pt x="75922" y="61285"/>
                  <a:pt x="88490" y="68826"/>
                </a:cubicBezTo>
                <a:cubicBezTo>
                  <a:pt x="108756" y="80985"/>
                  <a:pt x="126824" y="96677"/>
                  <a:pt x="147484" y="108155"/>
                </a:cubicBezTo>
                <a:cubicBezTo>
                  <a:pt x="156544" y="113188"/>
                  <a:pt x="167855" y="113073"/>
                  <a:pt x="176980" y="117987"/>
                </a:cubicBezTo>
                <a:cubicBezTo>
                  <a:pt x="299110" y="183750"/>
                  <a:pt x="238602" y="165891"/>
                  <a:pt x="344129" y="206478"/>
                </a:cubicBezTo>
                <a:cubicBezTo>
                  <a:pt x="434208" y="241124"/>
                  <a:pt x="379359" y="213735"/>
                  <a:pt x="491613" y="245807"/>
                </a:cubicBezTo>
                <a:cubicBezTo>
                  <a:pt x="508583" y="250656"/>
                  <a:pt x="524248" y="259274"/>
                  <a:pt x="540774" y="265471"/>
                </a:cubicBezTo>
                <a:cubicBezTo>
                  <a:pt x="550478" y="269110"/>
                  <a:pt x="561001" y="270669"/>
                  <a:pt x="570271" y="275304"/>
                </a:cubicBezTo>
                <a:cubicBezTo>
                  <a:pt x="587364" y="283850"/>
                  <a:pt x="601969" y="297039"/>
                  <a:pt x="619432" y="304800"/>
                </a:cubicBezTo>
                <a:cubicBezTo>
                  <a:pt x="661147" y="323340"/>
                  <a:pt x="706421" y="333547"/>
                  <a:pt x="747251" y="353962"/>
                </a:cubicBezTo>
                <a:cubicBezTo>
                  <a:pt x="773470" y="367072"/>
                  <a:pt x="800099" y="379393"/>
                  <a:pt x="825909" y="393291"/>
                </a:cubicBezTo>
                <a:cubicBezTo>
                  <a:pt x="842735" y="402351"/>
                  <a:pt x="857400" y="415511"/>
                  <a:pt x="875071" y="422787"/>
                </a:cubicBezTo>
                <a:cubicBezTo>
                  <a:pt x="913405" y="438571"/>
                  <a:pt x="993058" y="462116"/>
                  <a:pt x="993058" y="462116"/>
                </a:cubicBezTo>
              </a:path>
            </a:pathLst>
          </a:cu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xmlns="" id="{542A83D3-BFA3-D22C-9D46-63B4E5462232}"/>
              </a:ext>
            </a:extLst>
          </p:cNvPr>
          <p:cNvSpPr/>
          <p:nvPr/>
        </p:nvSpPr>
        <p:spPr>
          <a:xfrm>
            <a:off x="2192597" y="4532671"/>
            <a:ext cx="973394" cy="846603"/>
          </a:xfrm>
          <a:custGeom>
            <a:avLst/>
            <a:gdLst>
              <a:gd name="connsiteX0" fmla="*/ 973394 w 973394"/>
              <a:gd name="connsiteY0" fmla="*/ 0 h 846603"/>
              <a:gd name="connsiteX1" fmla="*/ 924232 w 973394"/>
              <a:gd name="connsiteY1" fmla="*/ 39329 h 846603"/>
              <a:gd name="connsiteX2" fmla="*/ 845574 w 973394"/>
              <a:gd name="connsiteY2" fmla="*/ 88490 h 846603"/>
              <a:gd name="connsiteX3" fmla="*/ 737420 w 973394"/>
              <a:gd name="connsiteY3" fmla="*/ 196645 h 846603"/>
              <a:gd name="connsiteX4" fmla="*/ 698090 w 973394"/>
              <a:gd name="connsiteY4" fmla="*/ 235974 h 846603"/>
              <a:gd name="connsiteX5" fmla="*/ 619432 w 973394"/>
              <a:gd name="connsiteY5" fmla="*/ 344129 h 846603"/>
              <a:gd name="connsiteX6" fmla="*/ 471949 w 973394"/>
              <a:gd name="connsiteY6" fmla="*/ 422787 h 846603"/>
              <a:gd name="connsiteX7" fmla="*/ 353961 w 973394"/>
              <a:gd name="connsiteY7" fmla="*/ 521110 h 846603"/>
              <a:gd name="connsiteX8" fmla="*/ 226142 w 973394"/>
              <a:gd name="connsiteY8" fmla="*/ 609600 h 846603"/>
              <a:gd name="connsiteX9" fmla="*/ 176981 w 973394"/>
              <a:gd name="connsiteY9" fmla="*/ 639097 h 846603"/>
              <a:gd name="connsiteX10" fmla="*/ 68826 w 973394"/>
              <a:gd name="connsiteY10" fmla="*/ 737419 h 846603"/>
              <a:gd name="connsiteX11" fmla="*/ 9832 w 973394"/>
              <a:gd name="connsiteY11" fmla="*/ 845574 h 846603"/>
              <a:gd name="connsiteX12" fmla="*/ 0 w 973394"/>
              <a:gd name="connsiteY12" fmla="*/ 845574 h 84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3394" h="846603">
                <a:moveTo>
                  <a:pt x="973394" y="0"/>
                </a:moveTo>
                <a:cubicBezTo>
                  <a:pt x="957007" y="13110"/>
                  <a:pt x="941693" y="27688"/>
                  <a:pt x="924232" y="39329"/>
                </a:cubicBezTo>
                <a:cubicBezTo>
                  <a:pt x="864704" y="79014"/>
                  <a:pt x="902825" y="36010"/>
                  <a:pt x="845574" y="88490"/>
                </a:cubicBezTo>
                <a:cubicBezTo>
                  <a:pt x="845514" y="88545"/>
                  <a:pt x="759974" y="174091"/>
                  <a:pt x="737420" y="196645"/>
                </a:cubicBezTo>
                <a:cubicBezTo>
                  <a:pt x="724310" y="209755"/>
                  <a:pt x="707629" y="220076"/>
                  <a:pt x="698090" y="235974"/>
                </a:cubicBezTo>
                <a:cubicBezTo>
                  <a:pt x="675190" y="274142"/>
                  <a:pt x="654353" y="314581"/>
                  <a:pt x="619432" y="344129"/>
                </a:cubicBezTo>
                <a:cubicBezTo>
                  <a:pt x="572477" y="383860"/>
                  <a:pt x="526514" y="399402"/>
                  <a:pt x="471949" y="422787"/>
                </a:cubicBezTo>
                <a:cubicBezTo>
                  <a:pt x="422882" y="471854"/>
                  <a:pt x="435009" y="462166"/>
                  <a:pt x="353961" y="521110"/>
                </a:cubicBezTo>
                <a:cubicBezTo>
                  <a:pt x="312052" y="551589"/>
                  <a:pt x="270577" y="582938"/>
                  <a:pt x="226142" y="609600"/>
                </a:cubicBezTo>
                <a:cubicBezTo>
                  <a:pt x="209755" y="619432"/>
                  <a:pt x="192269" y="627631"/>
                  <a:pt x="176981" y="639097"/>
                </a:cubicBezTo>
                <a:cubicBezTo>
                  <a:pt x="129605" y="674629"/>
                  <a:pt x="107723" y="698522"/>
                  <a:pt x="68826" y="737419"/>
                </a:cubicBezTo>
                <a:cubicBezTo>
                  <a:pt x="48979" y="796958"/>
                  <a:pt x="55575" y="799831"/>
                  <a:pt x="9832" y="845574"/>
                </a:cubicBezTo>
                <a:cubicBezTo>
                  <a:pt x="7515" y="847891"/>
                  <a:pt x="3277" y="845574"/>
                  <a:pt x="0" y="845574"/>
                </a:cubicBezTo>
              </a:path>
            </a:pathLst>
          </a:cu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xmlns="" id="{81E21F7B-4A79-4BFB-DB8F-82533C9121E0}"/>
              </a:ext>
            </a:extLst>
          </p:cNvPr>
          <p:cNvSpPr/>
          <p:nvPr/>
        </p:nvSpPr>
        <p:spPr>
          <a:xfrm>
            <a:off x="2900479" y="4473678"/>
            <a:ext cx="363832" cy="1179871"/>
          </a:xfrm>
          <a:custGeom>
            <a:avLst/>
            <a:gdLst>
              <a:gd name="connsiteX0" fmla="*/ 363832 w 363832"/>
              <a:gd name="connsiteY0" fmla="*/ 0 h 1179871"/>
              <a:gd name="connsiteX1" fmla="*/ 245845 w 363832"/>
              <a:gd name="connsiteY1" fmla="*/ 68826 h 1179871"/>
              <a:gd name="connsiteX2" fmla="*/ 196684 w 363832"/>
              <a:gd name="connsiteY2" fmla="*/ 98322 h 1179871"/>
              <a:gd name="connsiteX3" fmla="*/ 147523 w 363832"/>
              <a:gd name="connsiteY3" fmla="*/ 206477 h 1179871"/>
              <a:gd name="connsiteX4" fmla="*/ 98361 w 363832"/>
              <a:gd name="connsiteY4" fmla="*/ 353961 h 1179871"/>
              <a:gd name="connsiteX5" fmla="*/ 88529 w 363832"/>
              <a:gd name="connsiteY5" fmla="*/ 501445 h 1179871"/>
              <a:gd name="connsiteX6" fmla="*/ 29535 w 363832"/>
              <a:gd name="connsiteY6" fmla="*/ 757084 h 1179871"/>
              <a:gd name="connsiteX7" fmla="*/ 9871 w 363832"/>
              <a:gd name="connsiteY7" fmla="*/ 1071716 h 1179871"/>
              <a:gd name="connsiteX8" fmla="*/ 39 w 363832"/>
              <a:gd name="connsiteY8" fmla="*/ 1179871 h 117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32" h="1179871">
                <a:moveTo>
                  <a:pt x="363832" y="0"/>
                </a:moveTo>
                <a:lnTo>
                  <a:pt x="245845" y="68826"/>
                </a:lnTo>
                <a:cubicBezTo>
                  <a:pt x="229373" y="78515"/>
                  <a:pt x="196684" y="98322"/>
                  <a:pt x="196684" y="98322"/>
                </a:cubicBezTo>
                <a:cubicBezTo>
                  <a:pt x="129484" y="199123"/>
                  <a:pt x="175143" y="114411"/>
                  <a:pt x="147523" y="206477"/>
                </a:cubicBezTo>
                <a:cubicBezTo>
                  <a:pt x="132632" y="256112"/>
                  <a:pt x="98361" y="353961"/>
                  <a:pt x="98361" y="353961"/>
                </a:cubicBezTo>
                <a:cubicBezTo>
                  <a:pt x="95084" y="403122"/>
                  <a:pt x="95698" y="452699"/>
                  <a:pt x="88529" y="501445"/>
                </a:cubicBezTo>
                <a:cubicBezTo>
                  <a:pt x="71769" y="615412"/>
                  <a:pt x="56377" y="663138"/>
                  <a:pt x="29535" y="757084"/>
                </a:cubicBezTo>
                <a:cubicBezTo>
                  <a:pt x="22980" y="861961"/>
                  <a:pt x="17730" y="966928"/>
                  <a:pt x="9871" y="1071716"/>
                </a:cubicBezTo>
                <a:cubicBezTo>
                  <a:pt x="-1181" y="1219073"/>
                  <a:pt x="39" y="1102018"/>
                  <a:pt x="39" y="1179871"/>
                </a:cubicBezTo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xmlns="" id="{A2325048-E948-C1E8-F1A9-29DD2895E6AC}"/>
              </a:ext>
            </a:extLst>
          </p:cNvPr>
          <p:cNvSpPr/>
          <p:nvPr/>
        </p:nvSpPr>
        <p:spPr>
          <a:xfrm>
            <a:off x="5004623" y="4542503"/>
            <a:ext cx="58994" cy="1032387"/>
          </a:xfrm>
          <a:custGeom>
            <a:avLst/>
            <a:gdLst>
              <a:gd name="connsiteX0" fmla="*/ 0 w 58994"/>
              <a:gd name="connsiteY0" fmla="*/ 0 h 1032387"/>
              <a:gd name="connsiteX1" fmla="*/ 49162 w 58994"/>
              <a:gd name="connsiteY1" fmla="*/ 580103 h 1032387"/>
              <a:gd name="connsiteX2" fmla="*/ 58994 w 58994"/>
              <a:gd name="connsiteY2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94" h="1032387">
                <a:moveTo>
                  <a:pt x="0" y="0"/>
                </a:moveTo>
                <a:cubicBezTo>
                  <a:pt x="87432" y="233149"/>
                  <a:pt x="33182" y="63431"/>
                  <a:pt x="49162" y="580103"/>
                </a:cubicBezTo>
                <a:cubicBezTo>
                  <a:pt x="53824" y="730828"/>
                  <a:pt x="58994" y="1032387"/>
                  <a:pt x="58994" y="1032387"/>
                </a:cubicBezTo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xmlns="" id="{F82C4D86-B633-818A-9781-7F76F09D52D8}"/>
              </a:ext>
            </a:extLst>
          </p:cNvPr>
          <p:cNvSpPr/>
          <p:nvPr/>
        </p:nvSpPr>
        <p:spPr>
          <a:xfrm>
            <a:off x="5014455" y="4463847"/>
            <a:ext cx="845575" cy="766916"/>
          </a:xfrm>
          <a:custGeom>
            <a:avLst/>
            <a:gdLst>
              <a:gd name="connsiteX0" fmla="*/ 0 w 845575"/>
              <a:gd name="connsiteY0" fmla="*/ 0 h 766916"/>
              <a:gd name="connsiteX1" fmla="*/ 29497 w 845575"/>
              <a:gd name="connsiteY1" fmla="*/ 49162 h 766916"/>
              <a:gd name="connsiteX2" fmla="*/ 137652 w 845575"/>
              <a:gd name="connsiteY2" fmla="*/ 98323 h 766916"/>
              <a:gd name="connsiteX3" fmla="*/ 186813 w 845575"/>
              <a:gd name="connsiteY3" fmla="*/ 117987 h 766916"/>
              <a:gd name="connsiteX4" fmla="*/ 226142 w 845575"/>
              <a:gd name="connsiteY4" fmla="*/ 137652 h 766916"/>
              <a:gd name="connsiteX5" fmla="*/ 275304 w 845575"/>
              <a:gd name="connsiteY5" fmla="*/ 147484 h 766916"/>
              <a:gd name="connsiteX6" fmla="*/ 324465 w 845575"/>
              <a:gd name="connsiteY6" fmla="*/ 176981 h 766916"/>
              <a:gd name="connsiteX7" fmla="*/ 383459 w 845575"/>
              <a:gd name="connsiteY7" fmla="*/ 206478 h 766916"/>
              <a:gd name="connsiteX8" fmla="*/ 511278 w 845575"/>
              <a:gd name="connsiteY8" fmla="*/ 285136 h 766916"/>
              <a:gd name="connsiteX9" fmla="*/ 609600 w 845575"/>
              <a:gd name="connsiteY9" fmla="*/ 393291 h 766916"/>
              <a:gd name="connsiteX10" fmla="*/ 737420 w 845575"/>
              <a:gd name="connsiteY10" fmla="*/ 540774 h 766916"/>
              <a:gd name="connsiteX11" fmla="*/ 766917 w 845575"/>
              <a:gd name="connsiteY11" fmla="*/ 609600 h 766916"/>
              <a:gd name="connsiteX12" fmla="*/ 816078 w 845575"/>
              <a:gd name="connsiteY12" fmla="*/ 678426 h 766916"/>
              <a:gd name="connsiteX13" fmla="*/ 845575 w 845575"/>
              <a:gd name="connsiteY13" fmla="*/ 766916 h 76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575" h="766916">
                <a:moveTo>
                  <a:pt x="0" y="0"/>
                </a:moveTo>
                <a:cubicBezTo>
                  <a:pt x="9832" y="16387"/>
                  <a:pt x="13946" y="38054"/>
                  <a:pt x="29497" y="49162"/>
                </a:cubicBezTo>
                <a:cubicBezTo>
                  <a:pt x="61722" y="72180"/>
                  <a:pt x="101371" y="82450"/>
                  <a:pt x="137652" y="98323"/>
                </a:cubicBezTo>
                <a:cubicBezTo>
                  <a:pt x="153822" y="105397"/>
                  <a:pt x="170685" y="110819"/>
                  <a:pt x="186813" y="117987"/>
                </a:cubicBezTo>
                <a:cubicBezTo>
                  <a:pt x="200207" y="123940"/>
                  <a:pt x="212237" y="133017"/>
                  <a:pt x="226142" y="137652"/>
                </a:cubicBezTo>
                <a:cubicBezTo>
                  <a:pt x="241996" y="142937"/>
                  <a:pt x="258917" y="144207"/>
                  <a:pt x="275304" y="147484"/>
                </a:cubicBezTo>
                <a:cubicBezTo>
                  <a:pt x="291691" y="157316"/>
                  <a:pt x="307688" y="167830"/>
                  <a:pt x="324465" y="176981"/>
                </a:cubicBezTo>
                <a:cubicBezTo>
                  <a:pt x="343766" y="187509"/>
                  <a:pt x="364432" y="195462"/>
                  <a:pt x="383459" y="206478"/>
                </a:cubicBezTo>
                <a:cubicBezTo>
                  <a:pt x="426754" y="231544"/>
                  <a:pt x="479251" y="246704"/>
                  <a:pt x="511278" y="285136"/>
                </a:cubicBezTo>
                <a:cubicBezTo>
                  <a:pt x="668120" y="473346"/>
                  <a:pt x="458280" y="225158"/>
                  <a:pt x="609600" y="393291"/>
                </a:cubicBezTo>
                <a:cubicBezTo>
                  <a:pt x="653119" y="441646"/>
                  <a:pt x="737420" y="540774"/>
                  <a:pt x="737420" y="540774"/>
                </a:cubicBezTo>
                <a:cubicBezTo>
                  <a:pt x="747252" y="563716"/>
                  <a:pt x="754533" y="587928"/>
                  <a:pt x="766917" y="609600"/>
                </a:cubicBezTo>
                <a:cubicBezTo>
                  <a:pt x="780905" y="634079"/>
                  <a:pt x="803470" y="653209"/>
                  <a:pt x="816078" y="678426"/>
                </a:cubicBezTo>
                <a:cubicBezTo>
                  <a:pt x="829983" y="706236"/>
                  <a:pt x="845575" y="766916"/>
                  <a:pt x="845575" y="766916"/>
                </a:cubicBezTo>
              </a:path>
            </a:pathLst>
          </a:cu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xmlns="" id="{D162BD72-8AC3-12B2-5F9B-409B01821AD8}"/>
              </a:ext>
            </a:extLst>
          </p:cNvPr>
          <p:cNvCxnSpPr/>
          <p:nvPr/>
        </p:nvCxnSpPr>
        <p:spPr>
          <a:xfrm flipV="1">
            <a:off x="1691152" y="3802624"/>
            <a:ext cx="5594555" cy="100781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xmlns="" id="{2C320CC2-B6CF-39CA-07BC-1D94816B7ADC}"/>
              </a:ext>
            </a:extLst>
          </p:cNvPr>
          <p:cNvCxnSpPr/>
          <p:nvPr/>
        </p:nvCxnSpPr>
        <p:spPr>
          <a:xfrm flipV="1">
            <a:off x="1715736" y="4584295"/>
            <a:ext cx="5594555" cy="100781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29B61233-97C1-6038-399D-0626415F11E7}"/>
              </a:ext>
            </a:extLst>
          </p:cNvPr>
          <p:cNvSpPr txBox="1"/>
          <p:nvPr/>
        </p:nvSpPr>
        <p:spPr>
          <a:xfrm>
            <a:off x="7364365" y="3553737"/>
            <a:ext cx="99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L4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9B667449-4198-BDF2-DB5E-541911754DBF}"/>
              </a:ext>
            </a:extLst>
          </p:cNvPr>
          <p:cNvSpPr txBox="1"/>
          <p:nvPr/>
        </p:nvSpPr>
        <p:spPr>
          <a:xfrm>
            <a:off x="7379117" y="4394392"/>
            <a:ext cx="99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L5-S1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89862C2-97A6-C94B-39E6-70EE8059653E}"/>
              </a:ext>
            </a:extLst>
          </p:cNvPr>
          <p:cNvSpPr txBox="1"/>
          <p:nvPr/>
        </p:nvSpPr>
        <p:spPr>
          <a:xfrm>
            <a:off x="4552346" y="1327044"/>
            <a:ext cx="15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E3B06020-4038-38F4-304C-AA095E4EA9FA}"/>
              </a:ext>
            </a:extLst>
          </p:cNvPr>
          <p:cNvSpPr txBox="1"/>
          <p:nvPr/>
        </p:nvSpPr>
        <p:spPr>
          <a:xfrm>
            <a:off x="3082395" y="1005349"/>
            <a:ext cx="15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IVC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xmlns="" id="{C9BCE46D-5608-5110-985A-4255BA8818C5}"/>
              </a:ext>
            </a:extLst>
          </p:cNvPr>
          <p:cNvSpPr/>
          <p:nvPr/>
        </p:nvSpPr>
        <p:spPr>
          <a:xfrm>
            <a:off x="4827667" y="5139614"/>
            <a:ext cx="678411" cy="449826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xmlns="" id="{297C4A02-8663-DAF2-8A39-7201B335C3B3}"/>
              </a:ext>
            </a:extLst>
          </p:cNvPr>
          <p:cNvCxnSpPr>
            <a:stCxn id="3" idx="4"/>
          </p:cNvCxnSpPr>
          <p:nvPr/>
        </p:nvCxnSpPr>
        <p:spPr>
          <a:xfrm flipH="1">
            <a:off x="5166872" y="5589440"/>
            <a:ext cx="1" cy="351703"/>
          </a:xfrm>
          <a:prstGeom prst="lin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Ovale 28">
            <a:extLst>
              <a:ext uri="{FF2B5EF4-FFF2-40B4-BE49-F238E27FC236}">
                <a16:creationId xmlns:a16="http://schemas.microsoft.com/office/drawing/2014/main" xmlns="" id="{D911B024-E98B-52F8-C0F5-3F5A1AAFB668}"/>
              </a:ext>
            </a:extLst>
          </p:cNvPr>
          <p:cNvSpPr/>
          <p:nvPr/>
        </p:nvSpPr>
        <p:spPr>
          <a:xfrm rot="19829465">
            <a:off x="5668307" y="4877051"/>
            <a:ext cx="678411" cy="449826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xmlns="" id="{A362CE1E-5825-8591-0AFF-74B24C7E215C}"/>
              </a:ext>
            </a:extLst>
          </p:cNvPr>
          <p:cNvSpPr/>
          <p:nvPr/>
        </p:nvSpPr>
        <p:spPr>
          <a:xfrm>
            <a:off x="3569110" y="2841523"/>
            <a:ext cx="2330245" cy="2753032"/>
          </a:xfrm>
          <a:custGeom>
            <a:avLst/>
            <a:gdLst>
              <a:gd name="connsiteX0" fmla="*/ 560438 w 2330245"/>
              <a:gd name="connsiteY0" fmla="*/ 2753032 h 2753032"/>
              <a:gd name="connsiteX1" fmla="*/ 570271 w 2330245"/>
              <a:gd name="connsiteY1" fmla="*/ 2664542 h 2753032"/>
              <a:gd name="connsiteX2" fmla="*/ 580103 w 2330245"/>
              <a:gd name="connsiteY2" fmla="*/ 2625212 h 2753032"/>
              <a:gd name="connsiteX3" fmla="*/ 589935 w 2330245"/>
              <a:gd name="connsiteY3" fmla="*/ 2576051 h 2753032"/>
              <a:gd name="connsiteX4" fmla="*/ 580103 w 2330245"/>
              <a:gd name="connsiteY4" fmla="*/ 2192593 h 2753032"/>
              <a:gd name="connsiteX5" fmla="*/ 550606 w 2330245"/>
              <a:gd name="connsiteY5" fmla="*/ 2113935 h 2753032"/>
              <a:gd name="connsiteX6" fmla="*/ 511277 w 2330245"/>
              <a:gd name="connsiteY6" fmla="*/ 1946787 h 2753032"/>
              <a:gd name="connsiteX7" fmla="*/ 462116 w 2330245"/>
              <a:gd name="connsiteY7" fmla="*/ 1887793 h 2753032"/>
              <a:gd name="connsiteX8" fmla="*/ 403122 w 2330245"/>
              <a:gd name="connsiteY8" fmla="*/ 1848464 h 2753032"/>
              <a:gd name="connsiteX9" fmla="*/ 334296 w 2330245"/>
              <a:gd name="connsiteY9" fmla="*/ 1779638 h 2753032"/>
              <a:gd name="connsiteX10" fmla="*/ 285135 w 2330245"/>
              <a:gd name="connsiteY10" fmla="*/ 1730477 h 2753032"/>
              <a:gd name="connsiteX11" fmla="*/ 196645 w 2330245"/>
              <a:gd name="connsiteY11" fmla="*/ 1671483 h 2753032"/>
              <a:gd name="connsiteX12" fmla="*/ 167148 w 2330245"/>
              <a:gd name="connsiteY12" fmla="*/ 1651819 h 2753032"/>
              <a:gd name="connsiteX13" fmla="*/ 108155 w 2330245"/>
              <a:gd name="connsiteY13" fmla="*/ 1602658 h 2753032"/>
              <a:gd name="connsiteX14" fmla="*/ 88490 w 2330245"/>
              <a:gd name="connsiteY14" fmla="*/ 1563329 h 2753032"/>
              <a:gd name="connsiteX15" fmla="*/ 78658 w 2330245"/>
              <a:gd name="connsiteY15" fmla="*/ 1533832 h 2753032"/>
              <a:gd name="connsiteX16" fmla="*/ 58993 w 2330245"/>
              <a:gd name="connsiteY16" fmla="*/ 1504335 h 2753032"/>
              <a:gd name="connsiteX17" fmla="*/ 39329 w 2330245"/>
              <a:gd name="connsiteY17" fmla="*/ 1455174 h 2753032"/>
              <a:gd name="connsiteX18" fmla="*/ 29496 w 2330245"/>
              <a:gd name="connsiteY18" fmla="*/ 1386348 h 2753032"/>
              <a:gd name="connsiteX19" fmla="*/ 9832 w 2330245"/>
              <a:gd name="connsiteY19" fmla="*/ 1337187 h 2753032"/>
              <a:gd name="connsiteX20" fmla="*/ 0 w 2330245"/>
              <a:gd name="connsiteY20" fmla="*/ 1238864 h 2753032"/>
              <a:gd name="connsiteX21" fmla="*/ 39329 w 2330245"/>
              <a:gd name="connsiteY21" fmla="*/ 963561 h 2753032"/>
              <a:gd name="connsiteX22" fmla="*/ 68825 w 2330245"/>
              <a:gd name="connsiteY22" fmla="*/ 904567 h 2753032"/>
              <a:gd name="connsiteX23" fmla="*/ 78658 w 2330245"/>
              <a:gd name="connsiteY23" fmla="*/ 875071 h 2753032"/>
              <a:gd name="connsiteX24" fmla="*/ 176980 w 2330245"/>
              <a:gd name="connsiteY24" fmla="*/ 766916 h 2753032"/>
              <a:gd name="connsiteX25" fmla="*/ 206477 w 2330245"/>
              <a:gd name="connsiteY25" fmla="*/ 737419 h 2753032"/>
              <a:gd name="connsiteX26" fmla="*/ 245806 w 2330245"/>
              <a:gd name="connsiteY26" fmla="*/ 717754 h 2753032"/>
              <a:gd name="connsiteX27" fmla="*/ 294967 w 2330245"/>
              <a:gd name="connsiteY27" fmla="*/ 688258 h 2753032"/>
              <a:gd name="connsiteX28" fmla="*/ 324464 w 2330245"/>
              <a:gd name="connsiteY28" fmla="*/ 668593 h 2753032"/>
              <a:gd name="connsiteX29" fmla="*/ 422787 w 2330245"/>
              <a:gd name="connsiteY29" fmla="*/ 648929 h 2753032"/>
              <a:gd name="connsiteX30" fmla="*/ 491613 w 2330245"/>
              <a:gd name="connsiteY30" fmla="*/ 619432 h 2753032"/>
              <a:gd name="connsiteX31" fmla="*/ 540774 w 2330245"/>
              <a:gd name="connsiteY31" fmla="*/ 609600 h 2753032"/>
              <a:gd name="connsiteX32" fmla="*/ 580103 w 2330245"/>
              <a:gd name="connsiteY32" fmla="*/ 589935 h 2753032"/>
              <a:gd name="connsiteX33" fmla="*/ 639096 w 2330245"/>
              <a:gd name="connsiteY33" fmla="*/ 570271 h 2753032"/>
              <a:gd name="connsiteX34" fmla="*/ 973393 w 2330245"/>
              <a:gd name="connsiteY34" fmla="*/ 589935 h 2753032"/>
              <a:gd name="connsiteX35" fmla="*/ 1071716 w 2330245"/>
              <a:gd name="connsiteY35" fmla="*/ 609600 h 2753032"/>
              <a:gd name="connsiteX36" fmla="*/ 1130709 w 2330245"/>
              <a:gd name="connsiteY36" fmla="*/ 619432 h 2753032"/>
              <a:gd name="connsiteX37" fmla="*/ 1356851 w 2330245"/>
              <a:gd name="connsiteY37" fmla="*/ 658761 h 2753032"/>
              <a:gd name="connsiteX38" fmla="*/ 1582993 w 2330245"/>
              <a:gd name="connsiteY38" fmla="*/ 648929 h 2753032"/>
              <a:gd name="connsiteX39" fmla="*/ 1681316 w 2330245"/>
              <a:gd name="connsiteY39" fmla="*/ 619432 h 2753032"/>
              <a:gd name="connsiteX40" fmla="*/ 1799303 w 2330245"/>
              <a:gd name="connsiteY40" fmla="*/ 589935 h 2753032"/>
              <a:gd name="connsiteX41" fmla="*/ 1927122 w 2330245"/>
              <a:gd name="connsiteY41" fmla="*/ 511277 h 2753032"/>
              <a:gd name="connsiteX42" fmla="*/ 2133600 w 2330245"/>
              <a:gd name="connsiteY42" fmla="*/ 353961 h 2753032"/>
              <a:gd name="connsiteX43" fmla="*/ 2182761 w 2330245"/>
              <a:gd name="connsiteY43" fmla="*/ 294967 h 2753032"/>
              <a:gd name="connsiteX44" fmla="*/ 2212258 w 2330245"/>
              <a:gd name="connsiteY44" fmla="*/ 235974 h 2753032"/>
              <a:gd name="connsiteX45" fmla="*/ 2261419 w 2330245"/>
              <a:gd name="connsiteY45" fmla="*/ 167148 h 2753032"/>
              <a:gd name="connsiteX46" fmla="*/ 2281084 w 2330245"/>
              <a:gd name="connsiteY46" fmla="*/ 127819 h 2753032"/>
              <a:gd name="connsiteX47" fmla="*/ 2310580 w 2330245"/>
              <a:gd name="connsiteY47" fmla="*/ 78658 h 2753032"/>
              <a:gd name="connsiteX48" fmla="*/ 2330245 w 2330245"/>
              <a:gd name="connsiteY48" fmla="*/ 0 h 275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330245" h="2753032">
                <a:moveTo>
                  <a:pt x="560438" y="2753032"/>
                </a:moveTo>
                <a:cubicBezTo>
                  <a:pt x="563716" y="2723535"/>
                  <a:pt x="565758" y="2693875"/>
                  <a:pt x="570271" y="2664542"/>
                </a:cubicBezTo>
                <a:cubicBezTo>
                  <a:pt x="572326" y="2651186"/>
                  <a:pt x="577172" y="2638404"/>
                  <a:pt x="580103" y="2625212"/>
                </a:cubicBezTo>
                <a:cubicBezTo>
                  <a:pt x="583728" y="2608898"/>
                  <a:pt x="586658" y="2592438"/>
                  <a:pt x="589935" y="2576051"/>
                </a:cubicBezTo>
                <a:cubicBezTo>
                  <a:pt x="586658" y="2448232"/>
                  <a:pt x="590946" y="2319994"/>
                  <a:pt x="580103" y="2192593"/>
                </a:cubicBezTo>
                <a:cubicBezTo>
                  <a:pt x="577728" y="2164692"/>
                  <a:pt x="555404" y="2141523"/>
                  <a:pt x="550606" y="2113935"/>
                </a:cubicBezTo>
                <a:cubicBezTo>
                  <a:pt x="520666" y="1941779"/>
                  <a:pt x="586404" y="1996870"/>
                  <a:pt x="511277" y="1946787"/>
                </a:cubicBezTo>
                <a:cubicBezTo>
                  <a:pt x="493797" y="1920567"/>
                  <a:pt x="488322" y="1908176"/>
                  <a:pt x="462116" y="1887793"/>
                </a:cubicBezTo>
                <a:cubicBezTo>
                  <a:pt x="443460" y="1873283"/>
                  <a:pt x="419834" y="1865176"/>
                  <a:pt x="403122" y="1848464"/>
                </a:cubicBezTo>
                <a:lnTo>
                  <a:pt x="334296" y="1779638"/>
                </a:lnTo>
                <a:cubicBezTo>
                  <a:pt x="317909" y="1763251"/>
                  <a:pt x="305863" y="1740841"/>
                  <a:pt x="285135" y="1730477"/>
                </a:cubicBezTo>
                <a:cubicBezTo>
                  <a:pt x="218568" y="1697192"/>
                  <a:pt x="269376" y="1726031"/>
                  <a:pt x="196645" y="1671483"/>
                </a:cubicBezTo>
                <a:cubicBezTo>
                  <a:pt x="187191" y="1664393"/>
                  <a:pt x="176226" y="1659384"/>
                  <a:pt x="167148" y="1651819"/>
                </a:cubicBezTo>
                <a:cubicBezTo>
                  <a:pt x="91438" y="1588728"/>
                  <a:pt x="181392" y="1651483"/>
                  <a:pt x="108155" y="1602658"/>
                </a:cubicBezTo>
                <a:cubicBezTo>
                  <a:pt x="101600" y="1589548"/>
                  <a:pt x="94264" y="1576801"/>
                  <a:pt x="88490" y="1563329"/>
                </a:cubicBezTo>
                <a:cubicBezTo>
                  <a:pt x="84407" y="1553803"/>
                  <a:pt x="83293" y="1543102"/>
                  <a:pt x="78658" y="1533832"/>
                </a:cubicBezTo>
                <a:cubicBezTo>
                  <a:pt x="73373" y="1523263"/>
                  <a:pt x="64278" y="1514904"/>
                  <a:pt x="58993" y="1504335"/>
                </a:cubicBezTo>
                <a:cubicBezTo>
                  <a:pt x="51100" y="1488549"/>
                  <a:pt x="45884" y="1471561"/>
                  <a:pt x="39329" y="1455174"/>
                </a:cubicBezTo>
                <a:cubicBezTo>
                  <a:pt x="36051" y="1432232"/>
                  <a:pt x="35117" y="1408831"/>
                  <a:pt x="29496" y="1386348"/>
                </a:cubicBezTo>
                <a:cubicBezTo>
                  <a:pt x="25215" y="1369226"/>
                  <a:pt x="13293" y="1354494"/>
                  <a:pt x="9832" y="1337187"/>
                </a:cubicBezTo>
                <a:cubicBezTo>
                  <a:pt x="3373" y="1304889"/>
                  <a:pt x="3277" y="1271638"/>
                  <a:pt x="0" y="1238864"/>
                </a:cubicBezTo>
                <a:cubicBezTo>
                  <a:pt x="13110" y="1147096"/>
                  <a:pt x="20636" y="1054356"/>
                  <a:pt x="39329" y="963561"/>
                </a:cubicBezTo>
                <a:cubicBezTo>
                  <a:pt x="43762" y="942027"/>
                  <a:pt x="59896" y="924658"/>
                  <a:pt x="68825" y="904567"/>
                </a:cubicBezTo>
                <a:cubicBezTo>
                  <a:pt x="73034" y="895096"/>
                  <a:pt x="72909" y="883694"/>
                  <a:pt x="78658" y="875071"/>
                </a:cubicBezTo>
                <a:cubicBezTo>
                  <a:pt x="178190" y="725776"/>
                  <a:pt x="108976" y="823586"/>
                  <a:pt x="176980" y="766916"/>
                </a:cubicBezTo>
                <a:cubicBezTo>
                  <a:pt x="187662" y="758014"/>
                  <a:pt x="195162" y="745501"/>
                  <a:pt x="206477" y="737419"/>
                </a:cubicBezTo>
                <a:cubicBezTo>
                  <a:pt x="218404" y="728900"/>
                  <a:pt x="232993" y="724872"/>
                  <a:pt x="245806" y="717754"/>
                </a:cubicBezTo>
                <a:cubicBezTo>
                  <a:pt x="262511" y="708473"/>
                  <a:pt x="278762" y="698386"/>
                  <a:pt x="294967" y="688258"/>
                </a:cubicBezTo>
                <a:cubicBezTo>
                  <a:pt x="304988" y="681995"/>
                  <a:pt x="313602" y="673248"/>
                  <a:pt x="324464" y="668593"/>
                </a:cubicBezTo>
                <a:cubicBezTo>
                  <a:pt x="343131" y="660593"/>
                  <a:pt x="409480" y="651147"/>
                  <a:pt x="422787" y="648929"/>
                </a:cubicBezTo>
                <a:cubicBezTo>
                  <a:pt x="445729" y="639097"/>
                  <a:pt x="467934" y="627325"/>
                  <a:pt x="491613" y="619432"/>
                </a:cubicBezTo>
                <a:cubicBezTo>
                  <a:pt x="507467" y="614147"/>
                  <a:pt x="524920" y="614885"/>
                  <a:pt x="540774" y="609600"/>
                </a:cubicBezTo>
                <a:cubicBezTo>
                  <a:pt x="554679" y="604965"/>
                  <a:pt x="566494" y="595379"/>
                  <a:pt x="580103" y="589935"/>
                </a:cubicBezTo>
                <a:cubicBezTo>
                  <a:pt x="599348" y="582237"/>
                  <a:pt x="639096" y="570271"/>
                  <a:pt x="639096" y="570271"/>
                </a:cubicBezTo>
                <a:cubicBezTo>
                  <a:pt x="750528" y="576826"/>
                  <a:pt x="862226" y="579829"/>
                  <a:pt x="973393" y="589935"/>
                </a:cubicBezTo>
                <a:cubicBezTo>
                  <a:pt x="1006679" y="592961"/>
                  <a:pt x="1038865" y="603440"/>
                  <a:pt x="1071716" y="609600"/>
                </a:cubicBezTo>
                <a:cubicBezTo>
                  <a:pt x="1091310" y="613274"/>
                  <a:pt x="1111095" y="615866"/>
                  <a:pt x="1130709" y="619432"/>
                </a:cubicBezTo>
                <a:cubicBezTo>
                  <a:pt x="1337069" y="656952"/>
                  <a:pt x="1223799" y="639754"/>
                  <a:pt x="1356851" y="658761"/>
                </a:cubicBezTo>
                <a:cubicBezTo>
                  <a:pt x="1432232" y="655484"/>
                  <a:pt x="1508089" y="658008"/>
                  <a:pt x="1582993" y="648929"/>
                </a:cubicBezTo>
                <a:cubicBezTo>
                  <a:pt x="1616962" y="644812"/>
                  <a:pt x="1648304" y="628435"/>
                  <a:pt x="1681316" y="619432"/>
                </a:cubicBezTo>
                <a:cubicBezTo>
                  <a:pt x="1720427" y="608765"/>
                  <a:pt x="1761040" y="603327"/>
                  <a:pt x="1799303" y="589935"/>
                </a:cubicBezTo>
                <a:cubicBezTo>
                  <a:pt x="1877398" y="562602"/>
                  <a:pt x="1868911" y="553612"/>
                  <a:pt x="1927122" y="511277"/>
                </a:cubicBezTo>
                <a:cubicBezTo>
                  <a:pt x="2026343" y="439116"/>
                  <a:pt x="2068631" y="426149"/>
                  <a:pt x="2133600" y="353961"/>
                </a:cubicBezTo>
                <a:cubicBezTo>
                  <a:pt x="2150724" y="334934"/>
                  <a:pt x="2168562" y="316265"/>
                  <a:pt x="2182761" y="294967"/>
                </a:cubicBezTo>
                <a:cubicBezTo>
                  <a:pt x="2194956" y="276674"/>
                  <a:pt x="2200735" y="254698"/>
                  <a:pt x="2212258" y="235974"/>
                </a:cubicBezTo>
                <a:cubicBezTo>
                  <a:pt x="2227034" y="211963"/>
                  <a:pt x="2246283" y="190934"/>
                  <a:pt x="2261419" y="167148"/>
                </a:cubicBezTo>
                <a:cubicBezTo>
                  <a:pt x="2269288" y="154782"/>
                  <a:pt x="2273966" y="140632"/>
                  <a:pt x="2281084" y="127819"/>
                </a:cubicBezTo>
                <a:cubicBezTo>
                  <a:pt x="2290365" y="111114"/>
                  <a:pt x="2300748" y="95045"/>
                  <a:pt x="2310580" y="78658"/>
                </a:cubicBezTo>
                <a:lnTo>
                  <a:pt x="2330245" y="0"/>
                </a:lnTo>
              </a:path>
            </a:pathLst>
          </a:custGeom>
          <a:noFill/>
          <a:ln w="5715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0DDBD1C-7394-2101-E826-5310959A0A53}"/>
              </a:ext>
            </a:extLst>
          </p:cNvPr>
          <p:cNvSpPr txBox="1"/>
          <p:nvPr/>
        </p:nvSpPr>
        <p:spPr>
          <a:xfrm>
            <a:off x="5156622" y="3775026"/>
            <a:ext cx="331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A5CBE38D-47EE-0423-7770-48A3583C89B9}"/>
              </a:ext>
            </a:extLst>
          </p:cNvPr>
          <p:cNvSpPr txBox="1"/>
          <p:nvPr/>
        </p:nvSpPr>
        <p:spPr>
          <a:xfrm>
            <a:off x="6037014" y="5139614"/>
            <a:ext cx="27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E595D962-BC38-8BA7-B416-4742EA3508A0}"/>
              </a:ext>
            </a:extLst>
          </p:cNvPr>
          <p:cNvSpPr txBox="1"/>
          <p:nvPr/>
        </p:nvSpPr>
        <p:spPr>
          <a:xfrm>
            <a:off x="3800344" y="5846407"/>
            <a:ext cx="235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</p:spTree>
    <p:extLst>
      <p:ext uri="{BB962C8B-B14F-4D97-AF65-F5344CB8AC3E}">
        <p14:creationId xmlns:p14="http://schemas.microsoft.com/office/powerpoint/2010/main" xmlns="" val="4654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B84488E-F506-D011-BAEB-819F568308F1}"/>
              </a:ext>
            </a:extLst>
          </p:cNvPr>
          <p:cNvSpPr txBox="1"/>
          <p:nvPr/>
        </p:nvSpPr>
        <p:spPr>
          <a:xfrm>
            <a:off x="5156622" y="3775026"/>
            <a:ext cx="331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xmlns="" id="{0E5D460C-42BC-AF92-8FB6-808A58252694}"/>
              </a:ext>
            </a:extLst>
          </p:cNvPr>
          <p:cNvSpPr/>
          <p:nvPr/>
        </p:nvSpPr>
        <p:spPr>
          <a:xfrm>
            <a:off x="3972236" y="1032387"/>
            <a:ext cx="78658" cy="2674374"/>
          </a:xfrm>
          <a:custGeom>
            <a:avLst/>
            <a:gdLst>
              <a:gd name="connsiteX0" fmla="*/ 78658 w 78658"/>
              <a:gd name="connsiteY0" fmla="*/ 0 h 2674374"/>
              <a:gd name="connsiteX1" fmla="*/ 58994 w 78658"/>
              <a:gd name="connsiteY1" fmla="*/ 471948 h 2674374"/>
              <a:gd name="connsiteX2" fmla="*/ 39329 w 78658"/>
              <a:gd name="connsiteY2" fmla="*/ 1012723 h 2674374"/>
              <a:gd name="connsiteX3" fmla="*/ 19665 w 78658"/>
              <a:gd name="connsiteY3" fmla="*/ 1120878 h 2674374"/>
              <a:gd name="connsiteX4" fmla="*/ 9832 w 78658"/>
              <a:gd name="connsiteY4" fmla="*/ 1376516 h 2674374"/>
              <a:gd name="connsiteX5" fmla="*/ 0 w 78658"/>
              <a:gd name="connsiteY5" fmla="*/ 1582994 h 2674374"/>
              <a:gd name="connsiteX6" fmla="*/ 9832 w 78658"/>
              <a:gd name="connsiteY6" fmla="*/ 2290916 h 2674374"/>
              <a:gd name="connsiteX7" fmla="*/ 19665 w 78658"/>
              <a:gd name="connsiteY7" fmla="*/ 2418736 h 2674374"/>
              <a:gd name="connsiteX8" fmla="*/ 39329 w 78658"/>
              <a:gd name="connsiteY8" fmla="*/ 2536723 h 2674374"/>
              <a:gd name="connsiteX9" fmla="*/ 39329 w 78658"/>
              <a:gd name="connsiteY9" fmla="*/ 2674374 h 26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8" h="2674374">
                <a:moveTo>
                  <a:pt x="78658" y="0"/>
                </a:moveTo>
                <a:cubicBezTo>
                  <a:pt x="45921" y="196426"/>
                  <a:pt x="71160" y="27908"/>
                  <a:pt x="58994" y="471948"/>
                </a:cubicBezTo>
                <a:cubicBezTo>
                  <a:pt x="58383" y="494255"/>
                  <a:pt x="44285" y="954903"/>
                  <a:pt x="39329" y="1012723"/>
                </a:cubicBezTo>
                <a:cubicBezTo>
                  <a:pt x="36200" y="1049232"/>
                  <a:pt x="26220" y="1084826"/>
                  <a:pt x="19665" y="1120878"/>
                </a:cubicBezTo>
                <a:cubicBezTo>
                  <a:pt x="16387" y="1206091"/>
                  <a:pt x="13458" y="1291317"/>
                  <a:pt x="9832" y="1376516"/>
                </a:cubicBezTo>
                <a:cubicBezTo>
                  <a:pt x="6902" y="1445358"/>
                  <a:pt x="0" y="1514090"/>
                  <a:pt x="0" y="1582994"/>
                </a:cubicBezTo>
                <a:cubicBezTo>
                  <a:pt x="0" y="1818991"/>
                  <a:pt x="4281" y="2054985"/>
                  <a:pt x="9832" y="2290916"/>
                </a:cubicBezTo>
                <a:cubicBezTo>
                  <a:pt x="10837" y="2333637"/>
                  <a:pt x="14946" y="2376265"/>
                  <a:pt x="19665" y="2418736"/>
                </a:cubicBezTo>
                <a:cubicBezTo>
                  <a:pt x="28574" y="2498917"/>
                  <a:pt x="34716" y="2439851"/>
                  <a:pt x="39329" y="2536723"/>
                </a:cubicBezTo>
                <a:cubicBezTo>
                  <a:pt x="41511" y="2582555"/>
                  <a:pt x="39329" y="2628490"/>
                  <a:pt x="39329" y="2674374"/>
                </a:cubicBezTo>
              </a:path>
            </a:pathLst>
          </a:custGeom>
          <a:noFill/>
          <a:ln w="444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xmlns="" id="{DD6131D0-A8B1-D1EC-B685-6FC922E26DDE}"/>
              </a:ext>
            </a:extLst>
          </p:cNvPr>
          <p:cNvSpPr/>
          <p:nvPr/>
        </p:nvSpPr>
        <p:spPr>
          <a:xfrm>
            <a:off x="2930017" y="3736258"/>
            <a:ext cx="1071716" cy="511777"/>
          </a:xfrm>
          <a:custGeom>
            <a:avLst/>
            <a:gdLst>
              <a:gd name="connsiteX0" fmla="*/ 1071716 w 1071716"/>
              <a:gd name="connsiteY0" fmla="*/ 0 h 511777"/>
              <a:gd name="connsiteX1" fmla="*/ 963561 w 1071716"/>
              <a:gd name="connsiteY1" fmla="*/ 29497 h 511777"/>
              <a:gd name="connsiteX2" fmla="*/ 884903 w 1071716"/>
              <a:gd name="connsiteY2" fmla="*/ 88490 h 511777"/>
              <a:gd name="connsiteX3" fmla="*/ 776748 w 1071716"/>
              <a:gd name="connsiteY3" fmla="*/ 127819 h 511777"/>
              <a:gd name="connsiteX4" fmla="*/ 678426 w 1071716"/>
              <a:gd name="connsiteY4" fmla="*/ 206477 h 511777"/>
              <a:gd name="connsiteX5" fmla="*/ 570271 w 1071716"/>
              <a:gd name="connsiteY5" fmla="*/ 265471 h 511777"/>
              <a:gd name="connsiteX6" fmla="*/ 521109 w 1071716"/>
              <a:gd name="connsiteY6" fmla="*/ 285136 h 511777"/>
              <a:gd name="connsiteX7" fmla="*/ 432619 w 1071716"/>
              <a:gd name="connsiteY7" fmla="*/ 314632 h 511777"/>
              <a:gd name="connsiteX8" fmla="*/ 393290 w 1071716"/>
              <a:gd name="connsiteY8" fmla="*/ 334297 h 511777"/>
              <a:gd name="connsiteX9" fmla="*/ 344129 w 1071716"/>
              <a:gd name="connsiteY9" fmla="*/ 353961 h 511777"/>
              <a:gd name="connsiteX10" fmla="*/ 265471 w 1071716"/>
              <a:gd name="connsiteY10" fmla="*/ 393290 h 511777"/>
              <a:gd name="connsiteX11" fmla="*/ 226142 w 1071716"/>
              <a:gd name="connsiteY11" fmla="*/ 422787 h 511777"/>
              <a:gd name="connsiteX12" fmla="*/ 127819 w 1071716"/>
              <a:gd name="connsiteY12" fmla="*/ 462116 h 511777"/>
              <a:gd name="connsiteX13" fmla="*/ 58993 w 1071716"/>
              <a:gd name="connsiteY13" fmla="*/ 491613 h 511777"/>
              <a:gd name="connsiteX14" fmla="*/ 0 w 1071716"/>
              <a:gd name="connsiteY14" fmla="*/ 511277 h 51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1716" h="511777">
                <a:moveTo>
                  <a:pt x="1071716" y="0"/>
                </a:moveTo>
                <a:cubicBezTo>
                  <a:pt x="1035664" y="9832"/>
                  <a:pt x="997332" y="13500"/>
                  <a:pt x="963561" y="29497"/>
                </a:cubicBezTo>
                <a:cubicBezTo>
                  <a:pt x="933942" y="43527"/>
                  <a:pt x="915333" y="76318"/>
                  <a:pt x="884903" y="88490"/>
                </a:cubicBezTo>
                <a:cubicBezTo>
                  <a:pt x="816496" y="115854"/>
                  <a:pt x="852486" y="102574"/>
                  <a:pt x="776748" y="127819"/>
                </a:cubicBezTo>
                <a:cubicBezTo>
                  <a:pt x="743974" y="154038"/>
                  <a:pt x="714416" y="184883"/>
                  <a:pt x="678426" y="206477"/>
                </a:cubicBezTo>
                <a:cubicBezTo>
                  <a:pt x="631082" y="234883"/>
                  <a:pt x="622577" y="241695"/>
                  <a:pt x="570271" y="265471"/>
                </a:cubicBezTo>
                <a:cubicBezTo>
                  <a:pt x="554203" y="272775"/>
                  <a:pt x="536895" y="277243"/>
                  <a:pt x="521109" y="285136"/>
                </a:cubicBezTo>
                <a:cubicBezTo>
                  <a:pt x="451984" y="319699"/>
                  <a:pt x="542142" y="296379"/>
                  <a:pt x="432619" y="314632"/>
                </a:cubicBezTo>
                <a:cubicBezTo>
                  <a:pt x="419509" y="321187"/>
                  <a:pt x="406684" y="328344"/>
                  <a:pt x="393290" y="334297"/>
                </a:cubicBezTo>
                <a:cubicBezTo>
                  <a:pt x="377162" y="341465"/>
                  <a:pt x="359915" y="346068"/>
                  <a:pt x="344129" y="353961"/>
                </a:cubicBezTo>
                <a:cubicBezTo>
                  <a:pt x="251251" y="400400"/>
                  <a:pt x="331987" y="371119"/>
                  <a:pt x="265471" y="393290"/>
                </a:cubicBezTo>
                <a:cubicBezTo>
                  <a:pt x="252361" y="403122"/>
                  <a:pt x="240038" y="414102"/>
                  <a:pt x="226142" y="422787"/>
                </a:cubicBezTo>
                <a:cubicBezTo>
                  <a:pt x="193072" y="443456"/>
                  <a:pt x="165648" y="449507"/>
                  <a:pt x="127819" y="462116"/>
                </a:cubicBezTo>
                <a:cubicBezTo>
                  <a:pt x="53767" y="511485"/>
                  <a:pt x="147878" y="453520"/>
                  <a:pt x="58993" y="491613"/>
                </a:cubicBezTo>
                <a:cubicBezTo>
                  <a:pt x="383" y="516731"/>
                  <a:pt x="58731" y="511277"/>
                  <a:pt x="0" y="511277"/>
                </a:cubicBezTo>
              </a:path>
            </a:pathLst>
          </a:custGeom>
          <a:noFill/>
          <a:ln w="254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xmlns="" id="{272338D6-43D2-2F30-1720-F6A894E2DAF5}"/>
              </a:ext>
            </a:extLst>
          </p:cNvPr>
          <p:cNvSpPr/>
          <p:nvPr/>
        </p:nvSpPr>
        <p:spPr>
          <a:xfrm>
            <a:off x="4011565" y="3706761"/>
            <a:ext cx="993058" cy="462116"/>
          </a:xfrm>
          <a:custGeom>
            <a:avLst/>
            <a:gdLst>
              <a:gd name="connsiteX0" fmla="*/ 0 w 993058"/>
              <a:gd name="connsiteY0" fmla="*/ 0 h 462116"/>
              <a:gd name="connsiteX1" fmla="*/ 49161 w 993058"/>
              <a:gd name="connsiteY1" fmla="*/ 49162 h 462116"/>
              <a:gd name="connsiteX2" fmla="*/ 88490 w 993058"/>
              <a:gd name="connsiteY2" fmla="*/ 68826 h 462116"/>
              <a:gd name="connsiteX3" fmla="*/ 147484 w 993058"/>
              <a:gd name="connsiteY3" fmla="*/ 108155 h 462116"/>
              <a:gd name="connsiteX4" fmla="*/ 176980 w 993058"/>
              <a:gd name="connsiteY4" fmla="*/ 117987 h 462116"/>
              <a:gd name="connsiteX5" fmla="*/ 344129 w 993058"/>
              <a:gd name="connsiteY5" fmla="*/ 206478 h 462116"/>
              <a:gd name="connsiteX6" fmla="*/ 491613 w 993058"/>
              <a:gd name="connsiteY6" fmla="*/ 245807 h 462116"/>
              <a:gd name="connsiteX7" fmla="*/ 540774 w 993058"/>
              <a:gd name="connsiteY7" fmla="*/ 265471 h 462116"/>
              <a:gd name="connsiteX8" fmla="*/ 570271 w 993058"/>
              <a:gd name="connsiteY8" fmla="*/ 275304 h 462116"/>
              <a:gd name="connsiteX9" fmla="*/ 619432 w 993058"/>
              <a:gd name="connsiteY9" fmla="*/ 304800 h 462116"/>
              <a:gd name="connsiteX10" fmla="*/ 747251 w 993058"/>
              <a:gd name="connsiteY10" fmla="*/ 353962 h 462116"/>
              <a:gd name="connsiteX11" fmla="*/ 825909 w 993058"/>
              <a:gd name="connsiteY11" fmla="*/ 393291 h 462116"/>
              <a:gd name="connsiteX12" fmla="*/ 875071 w 993058"/>
              <a:gd name="connsiteY12" fmla="*/ 422787 h 462116"/>
              <a:gd name="connsiteX13" fmla="*/ 993058 w 993058"/>
              <a:gd name="connsiteY13" fmla="*/ 462116 h 46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3058" h="462116">
                <a:moveTo>
                  <a:pt x="0" y="0"/>
                </a:moveTo>
                <a:cubicBezTo>
                  <a:pt x="16387" y="16387"/>
                  <a:pt x="30868" y="34934"/>
                  <a:pt x="49161" y="49162"/>
                </a:cubicBezTo>
                <a:cubicBezTo>
                  <a:pt x="60730" y="58161"/>
                  <a:pt x="75922" y="61285"/>
                  <a:pt x="88490" y="68826"/>
                </a:cubicBezTo>
                <a:cubicBezTo>
                  <a:pt x="108756" y="80985"/>
                  <a:pt x="126824" y="96677"/>
                  <a:pt x="147484" y="108155"/>
                </a:cubicBezTo>
                <a:cubicBezTo>
                  <a:pt x="156544" y="113188"/>
                  <a:pt x="167855" y="113073"/>
                  <a:pt x="176980" y="117987"/>
                </a:cubicBezTo>
                <a:cubicBezTo>
                  <a:pt x="299110" y="183750"/>
                  <a:pt x="238602" y="165891"/>
                  <a:pt x="344129" y="206478"/>
                </a:cubicBezTo>
                <a:cubicBezTo>
                  <a:pt x="434208" y="241124"/>
                  <a:pt x="379359" y="213735"/>
                  <a:pt x="491613" y="245807"/>
                </a:cubicBezTo>
                <a:cubicBezTo>
                  <a:pt x="508583" y="250656"/>
                  <a:pt x="524248" y="259274"/>
                  <a:pt x="540774" y="265471"/>
                </a:cubicBezTo>
                <a:cubicBezTo>
                  <a:pt x="550478" y="269110"/>
                  <a:pt x="561001" y="270669"/>
                  <a:pt x="570271" y="275304"/>
                </a:cubicBezTo>
                <a:cubicBezTo>
                  <a:pt x="587364" y="283850"/>
                  <a:pt x="601969" y="297039"/>
                  <a:pt x="619432" y="304800"/>
                </a:cubicBezTo>
                <a:cubicBezTo>
                  <a:pt x="661147" y="323340"/>
                  <a:pt x="706421" y="333547"/>
                  <a:pt x="747251" y="353962"/>
                </a:cubicBezTo>
                <a:cubicBezTo>
                  <a:pt x="773470" y="367072"/>
                  <a:pt x="800099" y="379393"/>
                  <a:pt x="825909" y="393291"/>
                </a:cubicBezTo>
                <a:cubicBezTo>
                  <a:pt x="842735" y="402351"/>
                  <a:pt x="857400" y="415511"/>
                  <a:pt x="875071" y="422787"/>
                </a:cubicBezTo>
                <a:cubicBezTo>
                  <a:pt x="913405" y="438571"/>
                  <a:pt x="993058" y="462116"/>
                  <a:pt x="993058" y="462116"/>
                </a:cubicBezTo>
              </a:path>
            </a:pathLst>
          </a:custGeom>
          <a:noFill/>
          <a:ln w="254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xmlns="" id="{FD98246E-84E0-6A2B-52A6-117A32084B7C}"/>
              </a:ext>
            </a:extLst>
          </p:cNvPr>
          <p:cNvSpPr/>
          <p:nvPr/>
        </p:nvSpPr>
        <p:spPr>
          <a:xfrm>
            <a:off x="1818972" y="4227872"/>
            <a:ext cx="1120877" cy="845574"/>
          </a:xfrm>
          <a:custGeom>
            <a:avLst/>
            <a:gdLst>
              <a:gd name="connsiteX0" fmla="*/ 1120877 w 1120877"/>
              <a:gd name="connsiteY0" fmla="*/ 0 h 845574"/>
              <a:gd name="connsiteX1" fmla="*/ 766916 w 1120877"/>
              <a:gd name="connsiteY1" fmla="*/ 127819 h 845574"/>
              <a:gd name="connsiteX2" fmla="*/ 629264 w 1120877"/>
              <a:gd name="connsiteY2" fmla="*/ 186813 h 845574"/>
              <a:gd name="connsiteX3" fmla="*/ 550606 w 1120877"/>
              <a:gd name="connsiteY3" fmla="*/ 235974 h 845574"/>
              <a:gd name="connsiteX4" fmla="*/ 462116 w 1120877"/>
              <a:gd name="connsiteY4" fmla="*/ 285135 h 845574"/>
              <a:gd name="connsiteX5" fmla="*/ 403122 w 1120877"/>
              <a:gd name="connsiteY5" fmla="*/ 353961 h 845574"/>
              <a:gd name="connsiteX6" fmla="*/ 363793 w 1120877"/>
              <a:gd name="connsiteY6" fmla="*/ 393290 h 845574"/>
              <a:gd name="connsiteX7" fmla="*/ 334296 w 1120877"/>
              <a:gd name="connsiteY7" fmla="*/ 432619 h 845574"/>
              <a:gd name="connsiteX8" fmla="*/ 275303 w 1120877"/>
              <a:gd name="connsiteY8" fmla="*/ 481781 h 845574"/>
              <a:gd name="connsiteX9" fmla="*/ 235974 w 1120877"/>
              <a:gd name="connsiteY9" fmla="*/ 540774 h 845574"/>
              <a:gd name="connsiteX10" fmla="*/ 157316 w 1120877"/>
              <a:gd name="connsiteY10" fmla="*/ 639097 h 845574"/>
              <a:gd name="connsiteX11" fmla="*/ 49161 w 1120877"/>
              <a:gd name="connsiteY11" fmla="*/ 776748 h 845574"/>
              <a:gd name="connsiteX12" fmla="*/ 19664 w 1120877"/>
              <a:gd name="connsiteY12" fmla="*/ 816077 h 845574"/>
              <a:gd name="connsiteX13" fmla="*/ 0 w 1120877"/>
              <a:gd name="connsiteY13" fmla="*/ 845574 h 84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0877" h="845574">
                <a:moveTo>
                  <a:pt x="1120877" y="0"/>
                </a:moveTo>
                <a:cubicBezTo>
                  <a:pt x="869544" y="79369"/>
                  <a:pt x="1000964" y="32073"/>
                  <a:pt x="766916" y="127819"/>
                </a:cubicBezTo>
                <a:cubicBezTo>
                  <a:pt x="722204" y="146110"/>
                  <a:pt x="670933" y="164753"/>
                  <a:pt x="629264" y="186813"/>
                </a:cubicBezTo>
                <a:cubicBezTo>
                  <a:pt x="601938" y="201280"/>
                  <a:pt x="577256" y="220297"/>
                  <a:pt x="550606" y="235974"/>
                </a:cubicBezTo>
                <a:cubicBezTo>
                  <a:pt x="521522" y="253082"/>
                  <a:pt x="491613" y="268748"/>
                  <a:pt x="462116" y="285135"/>
                </a:cubicBezTo>
                <a:cubicBezTo>
                  <a:pt x="442451" y="308077"/>
                  <a:pt x="423448" y="331603"/>
                  <a:pt x="403122" y="353961"/>
                </a:cubicBezTo>
                <a:cubicBezTo>
                  <a:pt x="390651" y="367679"/>
                  <a:pt x="376002" y="379337"/>
                  <a:pt x="363793" y="393290"/>
                </a:cubicBezTo>
                <a:cubicBezTo>
                  <a:pt x="353002" y="405623"/>
                  <a:pt x="345883" y="421031"/>
                  <a:pt x="334296" y="432619"/>
                </a:cubicBezTo>
                <a:cubicBezTo>
                  <a:pt x="316196" y="450719"/>
                  <a:pt x="292522" y="462840"/>
                  <a:pt x="275303" y="481781"/>
                </a:cubicBezTo>
                <a:cubicBezTo>
                  <a:pt x="259405" y="499269"/>
                  <a:pt x="250154" y="521867"/>
                  <a:pt x="235974" y="540774"/>
                </a:cubicBezTo>
                <a:cubicBezTo>
                  <a:pt x="210791" y="574351"/>
                  <a:pt x="184186" y="606854"/>
                  <a:pt x="157316" y="639097"/>
                </a:cubicBezTo>
                <a:cubicBezTo>
                  <a:pt x="24805" y="798111"/>
                  <a:pt x="140460" y="646322"/>
                  <a:pt x="49161" y="776748"/>
                </a:cubicBezTo>
                <a:cubicBezTo>
                  <a:pt x="39764" y="790173"/>
                  <a:pt x="29189" y="802742"/>
                  <a:pt x="19664" y="816077"/>
                </a:cubicBezTo>
                <a:cubicBezTo>
                  <a:pt x="12796" y="825693"/>
                  <a:pt x="0" y="845574"/>
                  <a:pt x="0" y="845574"/>
                </a:cubicBezTo>
              </a:path>
            </a:pathLst>
          </a:custGeom>
          <a:noFill/>
          <a:ln w="165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xmlns="" id="{7F24E195-8372-C8C9-787D-241DC8187DBD}"/>
              </a:ext>
            </a:extLst>
          </p:cNvPr>
          <p:cNvSpPr/>
          <p:nvPr/>
        </p:nvSpPr>
        <p:spPr>
          <a:xfrm>
            <a:off x="2496471" y="4277032"/>
            <a:ext cx="413881" cy="1189703"/>
          </a:xfrm>
          <a:custGeom>
            <a:avLst/>
            <a:gdLst>
              <a:gd name="connsiteX0" fmla="*/ 413881 w 413881"/>
              <a:gd name="connsiteY0" fmla="*/ 0 h 1189703"/>
              <a:gd name="connsiteX1" fmla="*/ 305726 w 413881"/>
              <a:gd name="connsiteY1" fmla="*/ 98323 h 1189703"/>
              <a:gd name="connsiteX2" fmla="*/ 266397 w 413881"/>
              <a:gd name="connsiteY2" fmla="*/ 157316 h 1189703"/>
              <a:gd name="connsiteX3" fmla="*/ 236901 w 413881"/>
              <a:gd name="connsiteY3" fmla="*/ 186813 h 1189703"/>
              <a:gd name="connsiteX4" fmla="*/ 118914 w 413881"/>
              <a:gd name="connsiteY4" fmla="*/ 412955 h 1189703"/>
              <a:gd name="connsiteX5" fmla="*/ 89417 w 413881"/>
              <a:gd name="connsiteY5" fmla="*/ 471949 h 1189703"/>
              <a:gd name="connsiteX6" fmla="*/ 40255 w 413881"/>
              <a:gd name="connsiteY6" fmla="*/ 648929 h 1189703"/>
              <a:gd name="connsiteX7" fmla="*/ 30423 w 413881"/>
              <a:gd name="connsiteY7" fmla="*/ 766916 h 1189703"/>
              <a:gd name="connsiteX8" fmla="*/ 20591 w 413881"/>
              <a:gd name="connsiteY8" fmla="*/ 924233 h 1189703"/>
              <a:gd name="connsiteX9" fmla="*/ 926 w 413881"/>
              <a:gd name="connsiteY9" fmla="*/ 1052052 h 1189703"/>
              <a:gd name="connsiteX10" fmla="*/ 926 w 413881"/>
              <a:gd name="connsiteY10" fmla="*/ 1189703 h 118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3881" h="1189703">
                <a:moveTo>
                  <a:pt x="413881" y="0"/>
                </a:moveTo>
                <a:cubicBezTo>
                  <a:pt x="379543" y="28616"/>
                  <a:pt x="334549" y="63096"/>
                  <a:pt x="305726" y="98323"/>
                </a:cubicBezTo>
                <a:cubicBezTo>
                  <a:pt x="290760" y="116614"/>
                  <a:pt x="280907" y="138661"/>
                  <a:pt x="266397" y="157316"/>
                </a:cubicBezTo>
                <a:cubicBezTo>
                  <a:pt x="257860" y="168292"/>
                  <a:pt x="244875" y="175422"/>
                  <a:pt x="236901" y="186813"/>
                </a:cubicBezTo>
                <a:cubicBezTo>
                  <a:pt x="206968" y="229575"/>
                  <a:pt x="124001" y="402781"/>
                  <a:pt x="118914" y="412955"/>
                </a:cubicBezTo>
                <a:cubicBezTo>
                  <a:pt x="109082" y="432620"/>
                  <a:pt x="95735" y="450890"/>
                  <a:pt x="89417" y="471949"/>
                </a:cubicBezTo>
                <a:cubicBezTo>
                  <a:pt x="52154" y="596157"/>
                  <a:pt x="68219" y="537076"/>
                  <a:pt x="40255" y="648929"/>
                </a:cubicBezTo>
                <a:cubicBezTo>
                  <a:pt x="36978" y="688258"/>
                  <a:pt x="33235" y="727551"/>
                  <a:pt x="30423" y="766916"/>
                </a:cubicBezTo>
                <a:cubicBezTo>
                  <a:pt x="26680" y="819324"/>
                  <a:pt x="25572" y="871928"/>
                  <a:pt x="20591" y="924233"/>
                </a:cubicBezTo>
                <a:cubicBezTo>
                  <a:pt x="7563" y="1061034"/>
                  <a:pt x="9692" y="859207"/>
                  <a:pt x="926" y="1052052"/>
                </a:cubicBezTo>
                <a:cubicBezTo>
                  <a:pt x="-1158" y="1097888"/>
                  <a:pt x="926" y="1143819"/>
                  <a:pt x="926" y="1189703"/>
                </a:cubicBezTo>
              </a:path>
            </a:pathLst>
          </a:cu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xmlns="" id="{D5522B1E-CFBC-F267-FE71-EDEAFB13B94C}"/>
              </a:ext>
            </a:extLst>
          </p:cNvPr>
          <p:cNvSpPr/>
          <p:nvPr/>
        </p:nvSpPr>
        <p:spPr>
          <a:xfrm>
            <a:off x="4994791" y="4129548"/>
            <a:ext cx="1012722" cy="983226"/>
          </a:xfrm>
          <a:custGeom>
            <a:avLst/>
            <a:gdLst>
              <a:gd name="connsiteX0" fmla="*/ 0 w 1012722"/>
              <a:gd name="connsiteY0" fmla="*/ 0 h 983226"/>
              <a:gd name="connsiteX1" fmla="*/ 245806 w 1012722"/>
              <a:gd name="connsiteY1" fmla="*/ 49162 h 983226"/>
              <a:gd name="connsiteX2" fmla="*/ 314632 w 1012722"/>
              <a:gd name="connsiteY2" fmla="*/ 58994 h 983226"/>
              <a:gd name="connsiteX3" fmla="*/ 412954 w 1012722"/>
              <a:gd name="connsiteY3" fmla="*/ 117988 h 983226"/>
              <a:gd name="connsiteX4" fmla="*/ 442451 w 1012722"/>
              <a:gd name="connsiteY4" fmla="*/ 176981 h 983226"/>
              <a:gd name="connsiteX5" fmla="*/ 560438 w 1012722"/>
              <a:gd name="connsiteY5" fmla="*/ 353962 h 983226"/>
              <a:gd name="connsiteX6" fmla="*/ 599767 w 1012722"/>
              <a:gd name="connsiteY6" fmla="*/ 403123 h 983226"/>
              <a:gd name="connsiteX7" fmla="*/ 786580 w 1012722"/>
              <a:gd name="connsiteY7" fmla="*/ 570271 h 983226"/>
              <a:gd name="connsiteX8" fmla="*/ 884903 w 1012722"/>
              <a:gd name="connsiteY8" fmla="*/ 658762 h 983226"/>
              <a:gd name="connsiteX9" fmla="*/ 934064 w 1012722"/>
              <a:gd name="connsiteY9" fmla="*/ 776749 h 983226"/>
              <a:gd name="connsiteX10" fmla="*/ 973393 w 1012722"/>
              <a:gd name="connsiteY10" fmla="*/ 914400 h 983226"/>
              <a:gd name="connsiteX11" fmla="*/ 1012722 w 1012722"/>
              <a:gd name="connsiteY11" fmla="*/ 983226 h 98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2722" h="983226">
                <a:moveTo>
                  <a:pt x="0" y="0"/>
                </a:moveTo>
                <a:lnTo>
                  <a:pt x="245806" y="49162"/>
                </a:lnTo>
                <a:cubicBezTo>
                  <a:pt x="268584" y="53433"/>
                  <a:pt x="292274" y="52896"/>
                  <a:pt x="314632" y="58994"/>
                </a:cubicBezTo>
                <a:cubicBezTo>
                  <a:pt x="340213" y="65971"/>
                  <a:pt x="398018" y="108030"/>
                  <a:pt x="412954" y="117988"/>
                </a:cubicBezTo>
                <a:cubicBezTo>
                  <a:pt x="422786" y="137652"/>
                  <a:pt x="431543" y="157892"/>
                  <a:pt x="442451" y="176981"/>
                </a:cubicBezTo>
                <a:cubicBezTo>
                  <a:pt x="474256" y="232639"/>
                  <a:pt x="523773" y="303964"/>
                  <a:pt x="560438" y="353962"/>
                </a:cubicBezTo>
                <a:cubicBezTo>
                  <a:pt x="572848" y="370885"/>
                  <a:pt x="584602" y="388617"/>
                  <a:pt x="599767" y="403123"/>
                </a:cubicBezTo>
                <a:cubicBezTo>
                  <a:pt x="660150" y="460880"/>
                  <a:pt x="727496" y="511186"/>
                  <a:pt x="786580" y="570271"/>
                </a:cubicBezTo>
                <a:cubicBezTo>
                  <a:pt x="850580" y="634272"/>
                  <a:pt x="817644" y="604956"/>
                  <a:pt x="884903" y="658762"/>
                </a:cubicBezTo>
                <a:cubicBezTo>
                  <a:pt x="904851" y="698657"/>
                  <a:pt x="925191" y="732384"/>
                  <a:pt x="934064" y="776749"/>
                </a:cubicBezTo>
                <a:cubicBezTo>
                  <a:pt x="946255" y="837705"/>
                  <a:pt x="945567" y="844836"/>
                  <a:pt x="973393" y="914400"/>
                </a:cubicBezTo>
                <a:cubicBezTo>
                  <a:pt x="996501" y="972169"/>
                  <a:pt x="980578" y="951082"/>
                  <a:pt x="1012722" y="983226"/>
                </a:cubicBezTo>
              </a:path>
            </a:pathLst>
          </a:custGeom>
          <a:noFill/>
          <a:ln w="165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xmlns="" id="{0EC9A964-833C-1DDC-BF26-EC7D60DB627D}"/>
              </a:ext>
            </a:extLst>
          </p:cNvPr>
          <p:cNvSpPr/>
          <p:nvPr/>
        </p:nvSpPr>
        <p:spPr>
          <a:xfrm>
            <a:off x="5024288" y="4203290"/>
            <a:ext cx="305142" cy="1071716"/>
          </a:xfrm>
          <a:custGeom>
            <a:avLst/>
            <a:gdLst>
              <a:gd name="connsiteX0" fmla="*/ 9833 w 305142"/>
              <a:gd name="connsiteY0" fmla="*/ 0 h 1071716"/>
              <a:gd name="connsiteX1" fmla="*/ 68826 w 305142"/>
              <a:gd name="connsiteY1" fmla="*/ 167148 h 1071716"/>
              <a:gd name="connsiteX2" fmla="*/ 117987 w 305142"/>
              <a:gd name="connsiteY2" fmla="*/ 265471 h 1071716"/>
              <a:gd name="connsiteX3" fmla="*/ 157316 w 305142"/>
              <a:gd name="connsiteY3" fmla="*/ 373626 h 1071716"/>
              <a:gd name="connsiteX4" fmla="*/ 206478 w 305142"/>
              <a:gd name="connsiteY4" fmla="*/ 452284 h 1071716"/>
              <a:gd name="connsiteX5" fmla="*/ 226142 w 305142"/>
              <a:gd name="connsiteY5" fmla="*/ 521110 h 1071716"/>
              <a:gd name="connsiteX6" fmla="*/ 235974 w 305142"/>
              <a:gd name="connsiteY6" fmla="*/ 589935 h 1071716"/>
              <a:gd name="connsiteX7" fmla="*/ 255639 w 305142"/>
              <a:gd name="connsiteY7" fmla="*/ 629265 h 1071716"/>
              <a:gd name="connsiteX8" fmla="*/ 265471 w 305142"/>
              <a:gd name="connsiteY8" fmla="*/ 658761 h 1071716"/>
              <a:gd name="connsiteX9" fmla="*/ 275303 w 305142"/>
              <a:gd name="connsiteY9" fmla="*/ 865239 h 1071716"/>
              <a:gd name="connsiteX10" fmla="*/ 285136 w 305142"/>
              <a:gd name="connsiteY10" fmla="*/ 914400 h 1071716"/>
              <a:gd name="connsiteX11" fmla="*/ 294968 w 305142"/>
              <a:gd name="connsiteY11" fmla="*/ 993058 h 1071716"/>
              <a:gd name="connsiteX12" fmla="*/ 304800 w 305142"/>
              <a:gd name="connsiteY12" fmla="*/ 1071716 h 107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5142" h="1071716">
                <a:moveTo>
                  <a:pt x="9833" y="0"/>
                </a:moveTo>
                <a:cubicBezTo>
                  <a:pt x="-9014" y="113071"/>
                  <a:pt x="-6442" y="16610"/>
                  <a:pt x="68826" y="167148"/>
                </a:cubicBezTo>
                <a:cubicBezTo>
                  <a:pt x="85213" y="199922"/>
                  <a:pt x="103553" y="231791"/>
                  <a:pt x="117987" y="265471"/>
                </a:cubicBezTo>
                <a:cubicBezTo>
                  <a:pt x="133098" y="300731"/>
                  <a:pt x="140894" y="338958"/>
                  <a:pt x="157316" y="373626"/>
                </a:cubicBezTo>
                <a:cubicBezTo>
                  <a:pt x="170552" y="401569"/>
                  <a:pt x="190091" y="426065"/>
                  <a:pt x="206478" y="452284"/>
                </a:cubicBezTo>
                <a:cubicBezTo>
                  <a:pt x="213033" y="475226"/>
                  <a:pt x="221143" y="497780"/>
                  <a:pt x="226142" y="521110"/>
                </a:cubicBezTo>
                <a:cubicBezTo>
                  <a:pt x="230998" y="543770"/>
                  <a:pt x="229876" y="567577"/>
                  <a:pt x="235974" y="589935"/>
                </a:cubicBezTo>
                <a:cubicBezTo>
                  <a:pt x="239831" y="604076"/>
                  <a:pt x="249865" y="615793"/>
                  <a:pt x="255639" y="629265"/>
                </a:cubicBezTo>
                <a:cubicBezTo>
                  <a:pt x="259722" y="638791"/>
                  <a:pt x="262194" y="648929"/>
                  <a:pt x="265471" y="658761"/>
                </a:cubicBezTo>
                <a:cubicBezTo>
                  <a:pt x="268748" y="727587"/>
                  <a:pt x="270018" y="796538"/>
                  <a:pt x="275303" y="865239"/>
                </a:cubicBezTo>
                <a:cubicBezTo>
                  <a:pt x="276585" y="881901"/>
                  <a:pt x="282595" y="897883"/>
                  <a:pt x="285136" y="914400"/>
                </a:cubicBezTo>
                <a:cubicBezTo>
                  <a:pt x="289154" y="940516"/>
                  <a:pt x="290624" y="966994"/>
                  <a:pt x="294968" y="993058"/>
                </a:cubicBezTo>
                <a:cubicBezTo>
                  <a:pt x="307979" y="1071129"/>
                  <a:pt x="304800" y="993627"/>
                  <a:pt x="304800" y="1071716"/>
                </a:cubicBezTo>
              </a:path>
            </a:pathLst>
          </a:cu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xmlns="" id="{39EF86AE-80C7-4638-09E8-F8281C602DCF}"/>
              </a:ext>
            </a:extLst>
          </p:cNvPr>
          <p:cNvSpPr/>
          <p:nvPr/>
        </p:nvSpPr>
        <p:spPr>
          <a:xfrm>
            <a:off x="4227878" y="1061884"/>
            <a:ext cx="78658" cy="2674374"/>
          </a:xfrm>
          <a:custGeom>
            <a:avLst/>
            <a:gdLst>
              <a:gd name="connsiteX0" fmla="*/ 78658 w 78658"/>
              <a:gd name="connsiteY0" fmla="*/ 0 h 2674374"/>
              <a:gd name="connsiteX1" fmla="*/ 58994 w 78658"/>
              <a:gd name="connsiteY1" fmla="*/ 471948 h 2674374"/>
              <a:gd name="connsiteX2" fmla="*/ 39329 w 78658"/>
              <a:gd name="connsiteY2" fmla="*/ 1012723 h 2674374"/>
              <a:gd name="connsiteX3" fmla="*/ 19665 w 78658"/>
              <a:gd name="connsiteY3" fmla="*/ 1120878 h 2674374"/>
              <a:gd name="connsiteX4" fmla="*/ 9832 w 78658"/>
              <a:gd name="connsiteY4" fmla="*/ 1376516 h 2674374"/>
              <a:gd name="connsiteX5" fmla="*/ 0 w 78658"/>
              <a:gd name="connsiteY5" fmla="*/ 1582994 h 2674374"/>
              <a:gd name="connsiteX6" fmla="*/ 9832 w 78658"/>
              <a:gd name="connsiteY6" fmla="*/ 2290916 h 2674374"/>
              <a:gd name="connsiteX7" fmla="*/ 19665 w 78658"/>
              <a:gd name="connsiteY7" fmla="*/ 2418736 h 2674374"/>
              <a:gd name="connsiteX8" fmla="*/ 39329 w 78658"/>
              <a:gd name="connsiteY8" fmla="*/ 2536723 h 2674374"/>
              <a:gd name="connsiteX9" fmla="*/ 39329 w 78658"/>
              <a:gd name="connsiteY9" fmla="*/ 2674374 h 26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8" h="2674374">
                <a:moveTo>
                  <a:pt x="78658" y="0"/>
                </a:moveTo>
                <a:cubicBezTo>
                  <a:pt x="45921" y="196426"/>
                  <a:pt x="71160" y="27908"/>
                  <a:pt x="58994" y="471948"/>
                </a:cubicBezTo>
                <a:cubicBezTo>
                  <a:pt x="58383" y="494255"/>
                  <a:pt x="44285" y="954903"/>
                  <a:pt x="39329" y="1012723"/>
                </a:cubicBezTo>
                <a:cubicBezTo>
                  <a:pt x="36200" y="1049232"/>
                  <a:pt x="26220" y="1084826"/>
                  <a:pt x="19665" y="1120878"/>
                </a:cubicBezTo>
                <a:cubicBezTo>
                  <a:pt x="16387" y="1206091"/>
                  <a:pt x="13458" y="1291317"/>
                  <a:pt x="9832" y="1376516"/>
                </a:cubicBezTo>
                <a:cubicBezTo>
                  <a:pt x="6902" y="1445358"/>
                  <a:pt x="0" y="1514090"/>
                  <a:pt x="0" y="1582994"/>
                </a:cubicBezTo>
                <a:cubicBezTo>
                  <a:pt x="0" y="1818991"/>
                  <a:pt x="4281" y="2054985"/>
                  <a:pt x="9832" y="2290916"/>
                </a:cubicBezTo>
                <a:cubicBezTo>
                  <a:pt x="10837" y="2333637"/>
                  <a:pt x="14946" y="2376265"/>
                  <a:pt x="19665" y="2418736"/>
                </a:cubicBezTo>
                <a:cubicBezTo>
                  <a:pt x="28574" y="2498917"/>
                  <a:pt x="34716" y="2439851"/>
                  <a:pt x="39329" y="2536723"/>
                </a:cubicBezTo>
                <a:cubicBezTo>
                  <a:pt x="41511" y="2582555"/>
                  <a:pt x="39329" y="2628490"/>
                  <a:pt x="39329" y="2674374"/>
                </a:cubicBezTo>
              </a:path>
            </a:pathLst>
          </a:custGeom>
          <a:noFill/>
          <a:ln w="358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xmlns="" id="{EB5F40BB-564F-A732-B9B4-A677DCD682B2}"/>
              </a:ext>
            </a:extLst>
          </p:cNvPr>
          <p:cNvSpPr/>
          <p:nvPr/>
        </p:nvSpPr>
        <p:spPr>
          <a:xfrm>
            <a:off x="3195491" y="3763296"/>
            <a:ext cx="1071716" cy="732503"/>
          </a:xfrm>
          <a:custGeom>
            <a:avLst/>
            <a:gdLst>
              <a:gd name="connsiteX0" fmla="*/ 1071716 w 1071716"/>
              <a:gd name="connsiteY0" fmla="*/ 0 h 511777"/>
              <a:gd name="connsiteX1" fmla="*/ 963561 w 1071716"/>
              <a:gd name="connsiteY1" fmla="*/ 29497 h 511777"/>
              <a:gd name="connsiteX2" fmla="*/ 884903 w 1071716"/>
              <a:gd name="connsiteY2" fmla="*/ 88490 h 511777"/>
              <a:gd name="connsiteX3" fmla="*/ 776748 w 1071716"/>
              <a:gd name="connsiteY3" fmla="*/ 127819 h 511777"/>
              <a:gd name="connsiteX4" fmla="*/ 678426 w 1071716"/>
              <a:gd name="connsiteY4" fmla="*/ 206477 h 511777"/>
              <a:gd name="connsiteX5" fmla="*/ 570271 w 1071716"/>
              <a:gd name="connsiteY5" fmla="*/ 265471 h 511777"/>
              <a:gd name="connsiteX6" fmla="*/ 521109 w 1071716"/>
              <a:gd name="connsiteY6" fmla="*/ 285136 h 511777"/>
              <a:gd name="connsiteX7" fmla="*/ 432619 w 1071716"/>
              <a:gd name="connsiteY7" fmla="*/ 314632 h 511777"/>
              <a:gd name="connsiteX8" fmla="*/ 393290 w 1071716"/>
              <a:gd name="connsiteY8" fmla="*/ 334297 h 511777"/>
              <a:gd name="connsiteX9" fmla="*/ 344129 w 1071716"/>
              <a:gd name="connsiteY9" fmla="*/ 353961 h 511777"/>
              <a:gd name="connsiteX10" fmla="*/ 265471 w 1071716"/>
              <a:gd name="connsiteY10" fmla="*/ 393290 h 511777"/>
              <a:gd name="connsiteX11" fmla="*/ 226142 w 1071716"/>
              <a:gd name="connsiteY11" fmla="*/ 422787 h 511777"/>
              <a:gd name="connsiteX12" fmla="*/ 127819 w 1071716"/>
              <a:gd name="connsiteY12" fmla="*/ 462116 h 511777"/>
              <a:gd name="connsiteX13" fmla="*/ 58993 w 1071716"/>
              <a:gd name="connsiteY13" fmla="*/ 491613 h 511777"/>
              <a:gd name="connsiteX14" fmla="*/ 0 w 1071716"/>
              <a:gd name="connsiteY14" fmla="*/ 511277 h 51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1716" h="511777">
                <a:moveTo>
                  <a:pt x="1071716" y="0"/>
                </a:moveTo>
                <a:cubicBezTo>
                  <a:pt x="1035664" y="9832"/>
                  <a:pt x="997332" y="13500"/>
                  <a:pt x="963561" y="29497"/>
                </a:cubicBezTo>
                <a:cubicBezTo>
                  <a:pt x="933942" y="43527"/>
                  <a:pt x="915333" y="76318"/>
                  <a:pt x="884903" y="88490"/>
                </a:cubicBezTo>
                <a:cubicBezTo>
                  <a:pt x="816496" y="115854"/>
                  <a:pt x="852486" y="102574"/>
                  <a:pt x="776748" y="127819"/>
                </a:cubicBezTo>
                <a:cubicBezTo>
                  <a:pt x="743974" y="154038"/>
                  <a:pt x="714416" y="184883"/>
                  <a:pt x="678426" y="206477"/>
                </a:cubicBezTo>
                <a:cubicBezTo>
                  <a:pt x="631082" y="234883"/>
                  <a:pt x="622577" y="241695"/>
                  <a:pt x="570271" y="265471"/>
                </a:cubicBezTo>
                <a:cubicBezTo>
                  <a:pt x="554203" y="272775"/>
                  <a:pt x="536895" y="277243"/>
                  <a:pt x="521109" y="285136"/>
                </a:cubicBezTo>
                <a:cubicBezTo>
                  <a:pt x="451984" y="319699"/>
                  <a:pt x="542142" y="296379"/>
                  <a:pt x="432619" y="314632"/>
                </a:cubicBezTo>
                <a:cubicBezTo>
                  <a:pt x="419509" y="321187"/>
                  <a:pt x="406684" y="328344"/>
                  <a:pt x="393290" y="334297"/>
                </a:cubicBezTo>
                <a:cubicBezTo>
                  <a:pt x="377162" y="341465"/>
                  <a:pt x="359915" y="346068"/>
                  <a:pt x="344129" y="353961"/>
                </a:cubicBezTo>
                <a:cubicBezTo>
                  <a:pt x="251251" y="400400"/>
                  <a:pt x="331987" y="371119"/>
                  <a:pt x="265471" y="393290"/>
                </a:cubicBezTo>
                <a:cubicBezTo>
                  <a:pt x="252361" y="403122"/>
                  <a:pt x="240038" y="414102"/>
                  <a:pt x="226142" y="422787"/>
                </a:cubicBezTo>
                <a:cubicBezTo>
                  <a:pt x="193072" y="443456"/>
                  <a:pt x="165648" y="449507"/>
                  <a:pt x="127819" y="462116"/>
                </a:cubicBezTo>
                <a:cubicBezTo>
                  <a:pt x="53767" y="511485"/>
                  <a:pt x="147878" y="453520"/>
                  <a:pt x="58993" y="491613"/>
                </a:cubicBezTo>
                <a:cubicBezTo>
                  <a:pt x="383" y="516731"/>
                  <a:pt x="58731" y="511277"/>
                  <a:pt x="0" y="511277"/>
                </a:cubicBezTo>
              </a:path>
            </a:pathLst>
          </a:cu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xmlns="" id="{D07E27DD-0FB6-5A24-5D40-14C0FB676923}"/>
              </a:ext>
            </a:extLst>
          </p:cNvPr>
          <p:cNvSpPr/>
          <p:nvPr/>
        </p:nvSpPr>
        <p:spPr>
          <a:xfrm>
            <a:off x="4326200" y="3721509"/>
            <a:ext cx="707919" cy="774289"/>
          </a:xfrm>
          <a:custGeom>
            <a:avLst/>
            <a:gdLst>
              <a:gd name="connsiteX0" fmla="*/ 0 w 993058"/>
              <a:gd name="connsiteY0" fmla="*/ 0 h 462116"/>
              <a:gd name="connsiteX1" fmla="*/ 49161 w 993058"/>
              <a:gd name="connsiteY1" fmla="*/ 49162 h 462116"/>
              <a:gd name="connsiteX2" fmla="*/ 88490 w 993058"/>
              <a:gd name="connsiteY2" fmla="*/ 68826 h 462116"/>
              <a:gd name="connsiteX3" fmla="*/ 147484 w 993058"/>
              <a:gd name="connsiteY3" fmla="*/ 108155 h 462116"/>
              <a:gd name="connsiteX4" fmla="*/ 176980 w 993058"/>
              <a:gd name="connsiteY4" fmla="*/ 117987 h 462116"/>
              <a:gd name="connsiteX5" fmla="*/ 344129 w 993058"/>
              <a:gd name="connsiteY5" fmla="*/ 206478 h 462116"/>
              <a:gd name="connsiteX6" fmla="*/ 491613 w 993058"/>
              <a:gd name="connsiteY6" fmla="*/ 245807 h 462116"/>
              <a:gd name="connsiteX7" fmla="*/ 540774 w 993058"/>
              <a:gd name="connsiteY7" fmla="*/ 265471 h 462116"/>
              <a:gd name="connsiteX8" fmla="*/ 570271 w 993058"/>
              <a:gd name="connsiteY8" fmla="*/ 275304 h 462116"/>
              <a:gd name="connsiteX9" fmla="*/ 619432 w 993058"/>
              <a:gd name="connsiteY9" fmla="*/ 304800 h 462116"/>
              <a:gd name="connsiteX10" fmla="*/ 747251 w 993058"/>
              <a:gd name="connsiteY10" fmla="*/ 353962 h 462116"/>
              <a:gd name="connsiteX11" fmla="*/ 825909 w 993058"/>
              <a:gd name="connsiteY11" fmla="*/ 393291 h 462116"/>
              <a:gd name="connsiteX12" fmla="*/ 875071 w 993058"/>
              <a:gd name="connsiteY12" fmla="*/ 422787 h 462116"/>
              <a:gd name="connsiteX13" fmla="*/ 993058 w 993058"/>
              <a:gd name="connsiteY13" fmla="*/ 462116 h 46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3058" h="462116">
                <a:moveTo>
                  <a:pt x="0" y="0"/>
                </a:moveTo>
                <a:cubicBezTo>
                  <a:pt x="16387" y="16387"/>
                  <a:pt x="30868" y="34934"/>
                  <a:pt x="49161" y="49162"/>
                </a:cubicBezTo>
                <a:cubicBezTo>
                  <a:pt x="60730" y="58161"/>
                  <a:pt x="75922" y="61285"/>
                  <a:pt x="88490" y="68826"/>
                </a:cubicBezTo>
                <a:cubicBezTo>
                  <a:pt x="108756" y="80985"/>
                  <a:pt x="126824" y="96677"/>
                  <a:pt x="147484" y="108155"/>
                </a:cubicBezTo>
                <a:cubicBezTo>
                  <a:pt x="156544" y="113188"/>
                  <a:pt x="167855" y="113073"/>
                  <a:pt x="176980" y="117987"/>
                </a:cubicBezTo>
                <a:cubicBezTo>
                  <a:pt x="299110" y="183750"/>
                  <a:pt x="238602" y="165891"/>
                  <a:pt x="344129" y="206478"/>
                </a:cubicBezTo>
                <a:cubicBezTo>
                  <a:pt x="434208" y="241124"/>
                  <a:pt x="379359" y="213735"/>
                  <a:pt x="491613" y="245807"/>
                </a:cubicBezTo>
                <a:cubicBezTo>
                  <a:pt x="508583" y="250656"/>
                  <a:pt x="524248" y="259274"/>
                  <a:pt x="540774" y="265471"/>
                </a:cubicBezTo>
                <a:cubicBezTo>
                  <a:pt x="550478" y="269110"/>
                  <a:pt x="561001" y="270669"/>
                  <a:pt x="570271" y="275304"/>
                </a:cubicBezTo>
                <a:cubicBezTo>
                  <a:pt x="587364" y="283850"/>
                  <a:pt x="601969" y="297039"/>
                  <a:pt x="619432" y="304800"/>
                </a:cubicBezTo>
                <a:cubicBezTo>
                  <a:pt x="661147" y="323340"/>
                  <a:pt x="706421" y="333547"/>
                  <a:pt x="747251" y="353962"/>
                </a:cubicBezTo>
                <a:cubicBezTo>
                  <a:pt x="773470" y="367072"/>
                  <a:pt x="800099" y="379393"/>
                  <a:pt x="825909" y="393291"/>
                </a:cubicBezTo>
                <a:cubicBezTo>
                  <a:pt x="842735" y="402351"/>
                  <a:pt x="857400" y="415511"/>
                  <a:pt x="875071" y="422787"/>
                </a:cubicBezTo>
                <a:cubicBezTo>
                  <a:pt x="913405" y="438571"/>
                  <a:pt x="993058" y="462116"/>
                  <a:pt x="993058" y="462116"/>
                </a:cubicBezTo>
              </a:path>
            </a:pathLst>
          </a:cu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xmlns="" id="{542A83D3-BFA3-D22C-9D46-63B4E5462232}"/>
              </a:ext>
            </a:extLst>
          </p:cNvPr>
          <p:cNvSpPr/>
          <p:nvPr/>
        </p:nvSpPr>
        <p:spPr>
          <a:xfrm>
            <a:off x="2192597" y="4532671"/>
            <a:ext cx="973394" cy="846603"/>
          </a:xfrm>
          <a:custGeom>
            <a:avLst/>
            <a:gdLst>
              <a:gd name="connsiteX0" fmla="*/ 973394 w 973394"/>
              <a:gd name="connsiteY0" fmla="*/ 0 h 846603"/>
              <a:gd name="connsiteX1" fmla="*/ 924232 w 973394"/>
              <a:gd name="connsiteY1" fmla="*/ 39329 h 846603"/>
              <a:gd name="connsiteX2" fmla="*/ 845574 w 973394"/>
              <a:gd name="connsiteY2" fmla="*/ 88490 h 846603"/>
              <a:gd name="connsiteX3" fmla="*/ 737420 w 973394"/>
              <a:gd name="connsiteY3" fmla="*/ 196645 h 846603"/>
              <a:gd name="connsiteX4" fmla="*/ 698090 w 973394"/>
              <a:gd name="connsiteY4" fmla="*/ 235974 h 846603"/>
              <a:gd name="connsiteX5" fmla="*/ 619432 w 973394"/>
              <a:gd name="connsiteY5" fmla="*/ 344129 h 846603"/>
              <a:gd name="connsiteX6" fmla="*/ 471949 w 973394"/>
              <a:gd name="connsiteY6" fmla="*/ 422787 h 846603"/>
              <a:gd name="connsiteX7" fmla="*/ 353961 w 973394"/>
              <a:gd name="connsiteY7" fmla="*/ 521110 h 846603"/>
              <a:gd name="connsiteX8" fmla="*/ 226142 w 973394"/>
              <a:gd name="connsiteY8" fmla="*/ 609600 h 846603"/>
              <a:gd name="connsiteX9" fmla="*/ 176981 w 973394"/>
              <a:gd name="connsiteY9" fmla="*/ 639097 h 846603"/>
              <a:gd name="connsiteX10" fmla="*/ 68826 w 973394"/>
              <a:gd name="connsiteY10" fmla="*/ 737419 h 846603"/>
              <a:gd name="connsiteX11" fmla="*/ 9832 w 973394"/>
              <a:gd name="connsiteY11" fmla="*/ 845574 h 846603"/>
              <a:gd name="connsiteX12" fmla="*/ 0 w 973394"/>
              <a:gd name="connsiteY12" fmla="*/ 845574 h 84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3394" h="846603">
                <a:moveTo>
                  <a:pt x="973394" y="0"/>
                </a:moveTo>
                <a:cubicBezTo>
                  <a:pt x="957007" y="13110"/>
                  <a:pt x="941693" y="27688"/>
                  <a:pt x="924232" y="39329"/>
                </a:cubicBezTo>
                <a:cubicBezTo>
                  <a:pt x="864704" y="79014"/>
                  <a:pt x="902825" y="36010"/>
                  <a:pt x="845574" y="88490"/>
                </a:cubicBezTo>
                <a:cubicBezTo>
                  <a:pt x="845514" y="88545"/>
                  <a:pt x="759974" y="174091"/>
                  <a:pt x="737420" y="196645"/>
                </a:cubicBezTo>
                <a:cubicBezTo>
                  <a:pt x="724310" y="209755"/>
                  <a:pt x="707629" y="220076"/>
                  <a:pt x="698090" y="235974"/>
                </a:cubicBezTo>
                <a:cubicBezTo>
                  <a:pt x="675190" y="274142"/>
                  <a:pt x="654353" y="314581"/>
                  <a:pt x="619432" y="344129"/>
                </a:cubicBezTo>
                <a:cubicBezTo>
                  <a:pt x="572477" y="383860"/>
                  <a:pt x="526514" y="399402"/>
                  <a:pt x="471949" y="422787"/>
                </a:cubicBezTo>
                <a:cubicBezTo>
                  <a:pt x="422882" y="471854"/>
                  <a:pt x="435009" y="462166"/>
                  <a:pt x="353961" y="521110"/>
                </a:cubicBezTo>
                <a:cubicBezTo>
                  <a:pt x="312052" y="551589"/>
                  <a:pt x="270577" y="582938"/>
                  <a:pt x="226142" y="609600"/>
                </a:cubicBezTo>
                <a:cubicBezTo>
                  <a:pt x="209755" y="619432"/>
                  <a:pt x="192269" y="627631"/>
                  <a:pt x="176981" y="639097"/>
                </a:cubicBezTo>
                <a:cubicBezTo>
                  <a:pt x="129605" y="674629"/>
                  <a:pt x="107723" y="698522"/>
                  <a:pt x="68826" y="737419"/>
                </a:cubicBezTo>
                <a:cubicBezTo>
                  <a:pt x="48979" y="796958"/>
                  <a:pt x="55575" y="799831"/>
                  <a:pt x="9832" y="845574"/>
                </a:cubicBezTo>
                <a:cubicBezTo>
                  <a:pt x="7515" y="847891"/>
                  <a:pt x="3277" y="845574"/>
                  <a:pt x="0" y="845574"/>
                </a:cubicBezTo>
              </a:path>
            </a:pathLst>
          </a:cu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xmlns="" id="{81E21F7B-4A79-4BFB-DB8F-82533C9121E0}"/>
              </a:ext>
            </a:extLst>
          </p:cNvPr>
          <p:cNvSpPr/>
          <p:nvPr/>
        </p:nvSpPr>
        <p:spPr>
          <a:xfrm>
            <a:off x="2900479" y="4473678"/>
            <a:ext cx="363832" cy="1179871"/>
          </a:xfrm>
          <a:custGeom>
            <a:avLst/>
            <a:gdLst>
              <a:gd name="connsiteX0" fmla="*/ 363832 w 363832"/>
              <a:gd name="connsiteY0" fmla="*/ 0 h 1179871"/>
              <a:gd name="connsiteX1" fmla="*/ 245845 w 363832"/>
              <a:gd name="connsiteY1" fmla="*/ 68826 h 1179871"/>
              <a:gd name="connsiteX2" fmla="*/ 196684 w 363832"/>
              <a:gd name="connsiteY2" fmla="*/ 98322 h 1179871"/>
              <a:gd name="connsiteX3" fmla="*/ 147523 w 363832"/>
              <a:gd name="connsiteY3" fmla="*/ 206477 h 1179871"/>
              <a:gd name="connsiteX4" fmla="*/ 98361 w 363832"/>
              <a:gd name="connsiteY4" fmla="*/ 353961 h 1179871"/>
              <a:gd name="connsiteX5" fmla="*/ 88529 w 363832"/>
              <a:gd name="connsiteY5" fmla="*/ 501445 h 1179871"/>
              <a:gd name="connsiteX6" fmla="*/ 29535 w 363832"/>
              <a:gd name="connsiteY6" fmla="*/ 757084 h 1179871"/>
              <a:gd name="connsiteX7" fmla="*/ 9871 w 363832"/>
              <a:gd name="connsiteY7" fmla="*/ 1071716 h 1179871"/>
              <a:gd name="connsiteX8" fmla="*/ 39 w 363832"/>
              <a:gd name="connsiteY8" fmla="*/ 1179871 h 117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32" h="1179871">
                <a:moveTo>
                  <a:pt x="363832" y="0"/>
                </a:moveTo>
                <a:lnTo>
                  <a:pt x="245845" y="68826"/>
                </a:lnTo>
                <a:cubicBezTo>
                  <a:pt x="229373" y="78515"/>
                  <a:pt x="196684" y="98322"/>
                  <a:pt x="196684" y="98322"/>
                </a:cubicBezTo>
                <a:cubicBezTo>
                  <a:pt x="129484" y="199123"/>
                  <a:pt x="175143" y="114411"/>
                  <a:pt x="147523" y="206477"/>
                </a:cubicBezTo>
                <a:cubicBezTo>
                  <a:pt x="132632" y="256112"/>
                  <a:pt x="98361" y="353961"/>
                  <a:pt x="98361" y="353961"/>
                </a:cubicBezTo>
                <a:cubicBezTo>
                  <a:pt x="95084" y="403122"/>
                  <a:pt x="95698" y="452699"/>
                  <a:pt x="88529" y="501445"/>
                </a:cubicBezTo>
                <a:cubicBezTo>
                  <a:pt x="71769" y="615412"/>
                  <a:pt x="56377" y="663138"/>
                  <a:pt x="29535" y="757084"/>
                </a:cubicBezTo>
                <a:cubicBezTo>
                  <a:pt x="22980" y="861961"/>
                  <a:pt x="17730" y="966928"/>
                  <a:pt x="9871" y="1071716"/>
                </a:cubicBezTo>
                <a:cubicBezTo>
                  <a:pt x="-1181" y="1219073"/>
                  <a:pt x="39" y="1102018"/>
                  <a:pt x="39" y="1179871"/>
                </a:cubicBezTo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xmlns="" id="{A2325048-E948-C1E8-F1A9-29DD2895E6AC}"/>
              </a:ext>
            </a:extLst>
          </p:cNvPr>
          <p:cNvSpPr/>
          <p:nvPr/>
        </p:nvSpPr>
        <p:spPr>
          <a:xfrm>
            <a:off x="5004623" y="4542503"/>
            <a:ext cx="58994" cy="1032387"/>
          </a:xfrm>
          <a:custGeom>
            <a:avLst/>
            <a:gdLst>
              <a:gd name="connsiteX0" fmla="*/ 0 w 58994"/>
              <a:gd name="connsiteY0" fmla="*/ 0 h 1032387"/>
              <a:gd name="connsiteX1" fmla="*/ 49162 w 58994"/>
              <a:gd name="connsiteY1" fmla="*/ 580103 h 1032387"/>
              <a:gd name="connsiteX2" fmla="*/ 58994 w 58994"/>
              <a:gd name="connsiteY2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94" h="1032387">
                <a:moveTo>
                  <a:pt x="0" y="0"/>
                </a:moveTo>
                <a:cubicBezTo>
                  <a:pt x="87432" y="233149"/>
                  <a:pt x="33182" y="63431"/>
                  <a:pt x="49162" y="580103"/>
                </a:cubicBezTo>
                <a:cubicBezTo>
                  <a:pt x="53824" y="730828"/>
                  <a:pt x="58994" y="1032387"/>
                  <a:pt x="58994" y="1032387"/>
                </a:cubicBezTo>
              </a:path>
            </a:pathLst>
          </a:cu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xmlns="" id="{F82C4D86-B633-818A-9781-7F76F09D52D8}"/>
              </a:ext>
            </a:extLst>
          </p:cNvPr>
          <p:cNvSpPr/>
          <p:nvPr/>
        </p:nvSpPr>
        <p:spPr>
          <a:xfrm>
            <a:off x="5014455" y="4463847"/>
            <a:ext cx="845575" cy="766916"/>
          </a:xfrm>
          <a:custGeom>
            <a:avLst/>
            <a:gdLst>
              <a:gd name="connsiteX0" fmla="*/ 0 w 845575"/>
              <a:gd name="connsiteY0" fmla="*/ 0 h 766916"/>
              <a:gd name="connsiteX1" fmla="*/ 29497 w 845575"/>
              <a:gd name="connsiteY1" fmla="*/ 49162 h 766916"/>
              <a:gd name="connsiteX2" fmla="*/ 137652 w 845575"/>
              <a:gd name="connsiteY2" fmla="*/ 98323 h 766916"/>
              <a:gd name="connsiteX3" fmla="*/ 186813 w 845575"/>
              <a:gd name="connsiteY3" fmla="*/ 117987 h 766916"/>
              <a:gd name="connsiteX4" fmla="*/ 226142 w 845575"/>
              <a:gd name="connsiteY4" fmla="*/ 137652 h 766916"/>
              <a:gd name="connsiteX5" fmla="*/ 275304 w 845575"/>
              <a:gd name="connsiteY5" fmla="*/ 147484 h 766916"/>
              <a:gd name="connsiteX6" fmla="*/ 324465 w 845575"/>
              <a:gd name="connsiteY6" fmla="*/ 176981 h 766916"/>
              <a:gd name="connsiteX7" fmla="*/ 383459 w 845575"/>
              <a:gd name="connsiteY7" fmla="*/ 206478 h 766916"/>
              <a:gd name="connsiteX8" fmla="*/ 511278 w 845575"/>
              <a:gd name="connsiteY8" fmla="*/ 285136 h 766916"/>
              <a:gd name="connsiteX9" fmla="*/ 609600 w 845575"/>
              <a:gd name="connsiteY9" fmla="*/ 393291 h 766916"/>
              <a:gd name="connsiteX10" fmla="*/ 737420 w 845575"/>
              <a:gd name="connsiteY10" fmla="*/ 540774 h 766916"/>
              <a:gd name="connsiteX11" fmla="*/ 766917 w 845575"/>
              <a:gd name="connsiteY11" fmla="*/ 609600 h 766916"/>
              <a:gd name="connsiteX12" fmla="*/ 816078 w 845575"/>
              <a:gd name="connsiteY12" fmla="*/ 678426 h 766916"/>
              <a:gd name="connsiteX13" fmla="*/ 845575 w 845575"/>
              <a:gd name="connsiteY13" fmla="*/ 766916 h 76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575" h="766916">
                <a:moveTo>
                  <a:pt x="0" y="0"/>
                </a:moveTo>
                <a:cubicBezTo>
                  <a:pt x="9832" y="16387"/>
                  <a:pt x="13946" y="38054"/>
                  <a:pt x="29497" y="49162"/>
                </a:cubicBezTo>
                <a:cubicBezTo>
                  <a:pt x="61722" y="72180"/>
                  <a:pt x="101371" y="82450"/>
                  <a:pt x="137652" y="98323"/>
                </a:cubicBezTo>
                <a:cubicBezTo>
                  <a:pt x="153822" y="105397"/>
                  <a:pt x="170685" y="110819"/>
                  <a:pt x="186813" y="117987"/>
                </a:cubicBezTo>
                <a:cubicBezTo>
                  <a:pt x="200207" y="123940"/>
                  <a:pt x="212237" y="133017"/>
                  <a:pt x="226142" y="137652"/>
                </a:cubicBezTo>
                <a:cubicBezTo>
                  <a:pt x="241996" y="142937"/>
                  <a:pt x="258917" y="144207"/>
                  <a:pt x="275304" y="147484"/>
                </a:cubicBezTo>
                <a:cubicBezTo>
                  <a:pt x="291691" y="157316"/>
                  <a:pt x="307688" y="167830"/>
                  <a:pt x="324465" y="176981"/>
                </a:cubicBezTo>
                <a:cubicBezTo>
                  <a:pt x="343766" y="187509"/>
                  <a:pt x="364432" y="195462"/>
                  <a:pt x="383459" y="206478"/>
                </a:cubicBezTo>
                <a:cubicBezTo>
                  <a:pt x="426754" y="231544"/>
                  <a:pt x="479251" y="246704"/>
                  <a:pt x="511278" y="285136"/>
                </a:cubicBezTo>
                <a:cubicBezTo>
                  <a:pt x="668120" y="473346"/>
                  <a:pt x="458280" y="225158"/>
                  <a:pt x="609600" y="393291"/>
                </a:cubicBezTo>
                <a:cubicBezTo>
                  <a:pt x="653119" y="441646"/>
                  <a:pt x="737420" y="540774"/>
                  <a:pt x="737420" y="540774"/>
                </a:cubicBezTo>
                <a:cubicBezTo>
                  <a:pt x="747252" y="563716"/>
                  <a:pt x="754533" y="587928"/>
                  <a:pt x="766917" y="609600"/>
                </a:cubicBezTo>
                <a:cubicBezTo>
                  <a:pt x="780905" y="634079"/>
                  <a:pt x="803470" y="653209"/>
                  <a:pt x="816078" y="678426"/>
                </a:cubicBezTo>
                <a:cubicBezTo>
                  <a:pt x="829983" y="706236"/>
                  <a:pt x="845575" y="766916"/>
                  <a:pt x="845575" y="766916"/>
                </a:cubicBezTo>
              </a:path>
            </a:pathLst>
          </a:cu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xmlns="" id="{D162BD72-8AC3-12B2-5F9B-409B01821AD8}"/>
              </a:ext>
            </a:extLst>
          </p:cNvPr>
          <p:cNvCxnSpPr/>
          <p:nvPr/>
        </p:nvCxnSpPr>
        <p:spPr>
          <a:xfrm flipV="1">
            <a:off x="1691152" y="3802624"/>
            <a:ext cx="5594555" cy="100781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xmlns="" id="{2C320CC2-B6CF-39CA-07BC-1D94816B7ADC}"/>
              </a:ext>
            </a:extLst>
          </p:cNvPr>
          <p:cNvCxnSpPr/>
          <p:nvPr/>
        </p:nvCxnSpPr>
        <p:spPr>
          <a:xfrm flipV="1">
            <a:off x="1715736" y="4584295"/>
            <a:ext cx="5594555" cy="100781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29B61233-97C1-6038-399D-0626415F11E7}"/>
              </a:ext>
            </a:extLst>
          </p:cNvPr>
          <p:cNvSpPr txBox="1"/>
          <p:nvPr/>
        </p:nvSpPr>
        <p:spPr>
          <a:xfrm>
            <a:off x="7364365" y="3553737"/>
            <a:ext cx="99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L4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9B667449-4198-BDF2-DB5E-541911754DBF}"/>
              </a:ext>
            </a:extLst>
          </p:cNvPr>
          <p:cNvSpPr txBox="1"/>
          <p:nvPr/>
        </p:nvSpPr>
        <p:spPr>
          <a:xfrm>
            <a:off x="7379117" y="4394392"/>
            <a:ext cx="99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L5-S1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89862C2-97A6-C94B-39E6-70EE8059653E}"/>
              </a:ext>
            </a:extLst>
          </p:cNvPr>
          <p:cNvSpPr txBox="1"/>
          <p:nvPr/>
        </p:nvSpPr>
        <p:spPr>
          <a:xfrm>
            <a:off x="4552346" y="1327044"/>
            <a:ext cx="15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Aorta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E3B06020-4038-38F4-304C-AA095E4EA9FA}"/>
              </a:ext>
            </a:extLst>
          </p:cNvPr>
          <p:cNvSpPr txBox="1"/>
          <p:nvPr/>
        </p:nvSpPr>
        <p:spPr>
          <a:xfrm>
            <a:off x="3082395" y="1005349"/>
            <a:ext cx="15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IVC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xmlns="" id="{C9BCE46D-5608-5110-985A-4255BA8818C5}"/>
              </a:ext>
            </a:extLst>
          </p:cNvPr>
          <p:cNvSpPr/>
          <p:nvPr/>
        </p:nvSpPr>
        <p:spPr>
          <a:xfrm>
            <a:off x="4827667" y="5139614"/>
            <a:ext cx="678411" cy="449826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xmlns="" id="{297C4A02-8663-DAF2-8A39-7201B335C3B3}"/>
              </a:ext>
            </a:extLst>
          </p:cNvPr>
          <p:cNvCxnSpPr>
            <a:stCxn id="3" idx="4"/>
          </p:cNvCxnSpPr>
          <p:nvPr/>
        </p:nvCxnSpPr>
        <p:spPr>
          <a:xfrm flipH="1">
            <a:off x="5166872" y="5589440"/>
            <a:ext cx="1" cy="351703"/>
          </a:xfrm>
          <a:prstGeom prst="lin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Ovale 28">
            <a:extLst>
              <a:ext uri="{FF2B5EF4-FFF2-40B4-BE49-F238E27FC236}">
                <a16:creationId xmlns:a16="http://schemas.microsoft.com/office/drawing/2014/main" xmlns="" id="{D911B024-E98B-52F8-C0F5-3F5A1AAFB668}"/>
              </a:ext>
            </a:extLst>
          </p:cNvPr>
          <p:cNvSpPr/>
          <p:nvPr/>
        </p:nvSpPr>
        <p:spPr>
          <a:xfrm rot="19829465">
            <a:off x="5668307" y="4877051"/>
            <a:ext cx="678411" cy="449826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xmlns="" id="{BDFA44DC-3C58-01FA-1945-AFD84CC805E5}"/>
              </a:ext>
            </a:extLst>
          </p:cNvPr>
          <p:cNvSpPr/>
          <p:nvPr/>
        </p:nvSpPr>
        <p:spPr>
          <a:xfrm>
            <a:off x="4159047" y="2969342"/>
            <a:ext cx="1661652" cy="2743200"/>
          </a:xfrm>
          <a:custGeom>
            <a:avLst/>
            <a:gdLst>
              <a:gd name="connsiteX0" fmla="*/ 39329 w 1661652"/>
              <a:gd name="connsiteY0" fmla="*/ 2743200 h 2743200"/>
              <a:gd name="connsiteX1" fmla="*/ 0 w 1661652"/>
              <a:gd name="connsiteY1" fmla="*/ 2664542 h 2743200"/>
              <a:gd name="connsiteX2" fmla="*/ 9832 w 1661652"/>
              <a:gd name="connsiteY2" fmla="*/ 2497393 h 2743200"/>
              <a:gd name="connsiteX3" fmla="*/ 39329 w 1661652"/>
              <a:gd name="connsiteY3" fmla="*/ 2389239 h 2743200"/>
              <a:gd name="connsiteX4" fmla="*/ 49162 w 1661652"/>
              <a:gd name="connsiteY4" fmla="*/ 1995948 h 2743200"/>
              <a:gd name="connsiteX5" fmla="*/ 58994 w 1661652"/>
              <a:gd name="connsiteY5" fmla="*/ 1956619 h 2743200"/>
              <a:gd name="connsiteX6" fmla="*/ 78658 w 1661652"/>
              <a:gd name="connsiteY6" fmla="*/ 1897626 h 2743200"/>
              <a:gd name="connsiteX7" fmla="*/ 88491 w 1661652"/>
              <a:gd name="connsiteY7" fmla="*/ 1858297 h 2743200"/>
              <a:gd name="connsiteX8" fmla="*/ 108155 w 1661652"/>
              <a:gd name="connsiteY8" fmla="*/ 1809135 h 2743200"/>
              <a:gd name="connsiteX9" fmla="*/ 117987 w 1661652"/>
              <a:gd name="connsiteY9" fmla="*/ 1769806 h 2743200"/>
              <a:gd name="connsiteX10" fmla="*/ 127820 w 1661652"/>
              <a:gd name="connsiteY10" fmla="*/ 1720645 h 2743200"/>
              <a:gd name="connsiteX11" fmla="*/ 157316 w 1661652"/>
              <a:gd name="connsiteY11" fmla="*/ 1651819 h 2743200"/>
              <a:gd name="connsiteX12" fmla="*/ 186813 w 1661652"/>
              <a:gd name="connsiteY12" fmla="*/ 1622323 h 2743200"/>
              <a:gd name="connsiteX13" fmla="*/ 216310 w 1661652"/>
              <a:gd name="connsiteY13" fmla="*/ 1582993 h 2743200"/>
              <a:gd name="connsiteX14" fmla="*/ 245807 w 1661652"/>
              <a:gd name="connsiteY14" fmla="*/ 1553497 h 2743200"/>
              <a:gd name="connsiteX15" fmla="*/ 265471 w 1661652"/>
              <a:gd name="connsiteY15" fmla="*/ 1524000 h 2743200"/>
              <a:gd name="connsiteX16" fmla="*/ 324465 w 1661652"/>
              <a:gd name="connsiteY16" fmla="*/ 1504335 h 2743200"/>
              <a:gd name="connsiteX17" fmla="*/ 353962 w 1661652"/>
              <a:gd name="connsiteY17" fmla="*/ 1484671 h 2743200"/>
              <a:gd name="connsiteX18" fmla="*/ 609600 w 1661652"/>
              <a:gd name="connsiteY18" fmla="*/ 1494503 h 2743200"/>
              <a:gd name="connsiteX19" fmla="*/ 639097 w 1661652"/>
              <a:gd name="connsiteY19" fmla="*/ 1514168 h 2743200"/>
              <a:gd name="connsiteX20" fmla="*/ 678426 w 1661652"/>
              <a:gd name="connsiteY20" fmla="*/ 1524000 h 2743200"/>
              <a:gd name="connsiteX21" fmla="*/ 845574 w 1661652"/>
              <a:gd name="connsiteY21" fmla="*/ 1573161 h 2743200"/>
              <a:gd name="connsiteX22" fmla="*/ 1170039 w 1661652"/>
              <a:gd name="connsiteY22" fmla="*/ 1494503 h 2743200"/>
              <a:gd name="connsiteX23" fmla="*/ 1248697 w 1661652"/>
              <a:gd name="connsiteY23" fmla="*/ 1425677 h 2743200"/>
              <a:gd name="connsiteX24" fmla="*/ 1297858 w 1661652"/>
              <a:gd name="connsiteY24" fmla="*/ 1356852 h 2743200"/>
              <a:gd name="connsiteX25" fmla="*/ 1396181 w 1661652"/>
              <a:gd name="connsiteY25" fmla="*/ 1219200 h 2743200"/>
              <a:gd name="connsiteX26" fmla="*/ 1406013 w 1661652"/>
              <a:gd name="connsiteY26" fmla="*/ 1170039 h 2743200"/>
              <a:gd name="connsiteX27" fmla="*/ 1504336 w 1661652"/>
              <a:gd name="connsiteY27" fmla="*/ 963561 h 2743200"/>
              <a:gd name="connsiteX28" fmla="*/ 1524000 w 1661652"/>
              <a:gd name="connsiteY28" fmla="*/ 855406 h 2743200"/>
              <a:gd name="connsiteX29" fmla="*/ 1612491 w 1661652"/>
              <a:gd name="connsiteY29" fmla="*/ 589935 h 2743200"/>
              <a:gd name="connsiteX30" fmla="*/ 1632155 w 1661652"/>
              <a:gd name="connsiteY30" fmla="*/ 481781 h 2743200"/>
              <a:gd name="connsiteX31" fmla="*/ 1661652 w 1661652"/>
              <a:gd name="connsiteY31" fmla="*/ 255639 h 2743200"/>
              <a:gd name="connsiteX32" fmla="*/ 1651820 w 1661652"/>
              <a:gd name="connsiteY32" fmla="*/ 88490 h 2743200"/>
              <a:gd name="connsiteX33" fmla="*/ 1641987 w 1661652"/>
              <a:gd name="connsiteY33" fmla="*/ 39329 h 2743200"/>
              <a:gd name="connsiteX34" fmla="*/ 1612491 w 1661652"/>
              <a:gd name="connsiteY3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61652" h="2743200">
                <a:moveTo>
                  <a:pt x="39329" y="2743200"/>
                </a:moveTo>
                <a:cubicBezTo>
                  <a:pt x="33772" y="2733938"/>
                  <a:pt x="0" y="2685711"/>
                  <a:pt x="0" y="2664542"/>
                </a:cubicBezTo>
                <a:cubicBezTo>
                  <a:pt x="0" y="2608729"/>
                  <a:pt x="3182" y="2552808"/>
                  <a:pt x="9832" y="2497393"/>
                </a:cubicBezTo>
                <a:cubicBezTo>
                  <a:pt x="13990" y="2462742"/>
                  <a:pt x="27861" y="2423643"/>
                  <a:pt x="39329" y="2389239"/>
                </a:cubicBezTo>
                <a:cubicBezTo>
                  <a:pt x="42607" y="2258142"/>
                  <a:pt x="43207" y="2126951"/>
                  <a:pt x="49162" y="1995948"/>
                </a:cubicBezTo>
                <a:cubicBezTo>
                  <a:pt x="49776" y="1982449"/>
                  <a:pt x="55111" y="1969562"/>
                  <a:pt x="58994" y="1956619"/>
                </a:cubicBezTo>
                <a:cubicBezTo>
                  <a:pt x="64950" y="1936765"/>
                  <a:pt x="73630" y="1917735"/>
                  <a:pt x="78658" y="1897626"/>
                </a:cubicBezTo>
                <a:cubicBezTo>
                  <a:pt x="81936" y="1884516"/>
                  <a:pt x="84218" y="1871117"/>
                  <a:pt x="88491" y="1858297"/>
                </a:cubicBezTo>
                <a:cubicBezTo>
                  <a:pt x="94072" y="1841553"/>
                  <a:pt x="102574" y="1825879"/>
                  <a:pt x="108155" y="1809135"/>
                </a:cubicBezTo>
                <a:cubicBezTo>
                  <a:pt x="112428" y="1796315"/>
                  <a:pt x="115056" y="1782997"/>
                  <a:pt x="117987" y="1769806"/>
                </a:cubicBezTo>
                <a:cubicBezTo>
                  <a:pt x="121612" y="1753492"/>
                  <a:pt x="122535" y="1736499"/>
                  <a:pt x="127820" y="1720645"/>
                </a:cubicBezTo>
                <a:cubicBezTo>
                  <a:pt x="135713" y="1696966"/>
                  <a:pt x="144474" y="1673222"/>
                  <a:pt x="157316" y="1651819"/>
                </a:cubicBezTo>
                <a:cubicBezTo>
                  <a:pt x="164470" y="1639896"/>
                  <a:pt x="177764" y="1632880"/>
                  <a:pt x="186813" y="1622323"/>
                </a:cubicBezTo>
                <a:cubicBezTo>
                  <a:pt x="197478" y="1609881"/>
                  <a:pt x="205645" y="1595435"/>
                  <a:pt x="216310" y="1582993"/>
                </a:cubicBezTo>
                <a:cubicBezTo>
                  <a:pt x="225359" y="1572436"/>
                  <a:pt x="236905" y="1564179"/>
                  <a:pt x="245807" y="1553497"/>
                </a:cubicBezTo>
                <a:cubicBezTo>
                  <a:pt x="253372" y="1544419"/>
                  <a:pt x="255450" y="1530263"/>
                  <a:pt x="265471" y="1524000"/>
                </a:cubicBezTo>
                <a:cubicBezTo>
                  <a:pt x="283049" y="1513014"/>
                  <a:pt x="305523" y="1512754"/>
                  <a:pt x="324465" y="1504335"/>
                </a:cubicBezTo>
                <a:cubicBezTo>
                  <a:pt x="335263" y="1499536"/>
                  <a:pt x="344130" y="1491226"/>
                  <a:pt x="353962" y="1484671"/>
                </a:cubicBezTo>
                <a:cubicBezTo>
                  <a:pt x="439175" y="1487948"/>
                  <a:pt x="524777" y="1485728"/>
                  <a:pt x="609600" y="1494503"/>
                </a:cubicBezTo>
                <a:cubicBezTo>
                  <a:pt x="621354" y="1495719"/>
                  <a:pt x="628235" y="1509513"/>
                  <a:pt x="639097" y="1514168"/>
                </a:cubicBezTo>
                <a:cubicBezTo>
                  <a:pt x="651518" y="1519491"/>
                  <a:pt x="665462" y="1520187"/>
                  <a:pt x="678426" y="1524000"/>
                </a:cubicBezTo>
                <a:cubicBezTo>
                  <a:pt x="862464" y="1578129"/>
                  <a:pt x="749872" y="1549236"/>
                  <a:pt x="845574" y="1573161"/>
                </a:cubicBezTo>
                <a:cubicBezTo>
                  <a:pt x="953729" y="1546942"/>
                  <a:pt x="1065526" y="1532739"/>
                  <a:pt x="1170039" y="1494503"/>
                </a:cubicBezTo>
                <a:cubicBezTo>
                  <a:pt x="1202758" y="1482533"/>
                  <a:pt x="1224990" y="1451207"/>
                  <a:pt x="1248697" y="1425677"/>
                </a:cubicBezTo>
                <a:cubicBezTo>
                  <a:pt x="1267881" y="1405017"/>
                  <a:pt x="1280440" y="1379021"/>
                  <a:pt x="1297858" y="1356852"/>
                </a:cubicBezTo>
                <a:cubicBezTo>
                  <a:pt x="1390979" y="1238336"/>
                  <a:pt x="1327055" y="1340170"/>
                  <a:pt x="1396181" y="1219200"/>
                </a:cubicBezTo>
                <a:cubicBezTo>
                  <a:pt x="1399458" y="1202813"/>
                  <a:pt x="1400728" y="1185893"/>
                  <a:pt x="1406013" y="1170039"/>
                </a:cubicBezTo>
                <a:cubicBezTo>
                  <a:pt x="1422581" y="1120336"/>
                  <a:pt x="1492454" y="987326"/>
                  <a:pt x="1504336" y="963561"/>
                </a:cubicBezTo>
                <a:cubicBezTo>
                  <a:pt x="1510891" y="927509"/>
                  <a:pt x="1514120" y="890692"/>
                  <a:pt x="1524000" y="855406"/>
                </a:cubicBezTo>
                <a:cubicBezTo>
                  <a:pt x="1601007" y="580383"/>
                  <a:pt x="1547075" y="851600"/>
                  <a:pt x="1612491" y="589935"/>
                </a:cubicBezTo>
                <a:cubicBezTo>
                  <a:pt x="1621378" y="554387"/>
                  <a:pt x="1626366" y="517963"/>
                  <a:pt x="1632155" y="481781"/>
                </a:cubicBezTo>
                <a:cubicBezTo>
                  <a:pt x="1649511" y="373305"/>
                  <a:pt x="1650868" y="352701"/>
                  <a:pt x="1661652" y="255639"/>
                </a:cubicBezTo>
                <a:cubicBezTo>
                  <a:pt x="1658375" y="199923"/>
                  <a:pt x="1656873" y="144073"/>
                  <a:pt x="1651820" y="88490"/>
                </a:cubicBezTo>
                <a:cubicBezTo>
                  <a:pt x="1650307" y="71847"/>
                  <a:pt x="1648774" y="54600"/>
                  <a:pt x="1641987" y="39329"/>
                </a:cubicBezTo>
                <a:cubicBezTo>
                  <a:pt x="1635332" y="24354"/>
                  <a:pt x="1622323" y="13110"/>
                  <a:pt x="1612491" y="0"/>
                </a:cubicBezTo>
              </a:path>
            </a:pathLst>
          </a:custGeom>
          <a:noFill/>
          <a:ln w="5683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AEFD88F2-D186-6C53-785F-8CA7E0835835}"/>
              </a:ext>
            </a:extLst>
          </p:cNvPr>
          <p:cNvSpPr txBox="1"/>
          <p:nvPr/>
        </p:nvSpPr>
        <p:spPr>
          <a:xfrm>
            <a:off x="6037014" y="5139614"/>
            <a:ext cx="275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2488DA1-845F-D8B3-F897-6517D6BADA70}"/>
              </a:ext>
            </a:extLst>
          </p:cNvPr>
          <p:cNvSpPr txBox="1"/>
          <p:nvPr/>
        </p:nvSpPr>
        <p:spPr>
          <a:xfrm>
            <a:off x="3800344" y="5846407"/>
            <a:ext cx="235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iliac</a:t>
            </a:r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vessels</a:t>
            </a:r>
          </a:p>
        </p:txBody>
      </p:sp>
    </p:spTree>
    <p:extLst>
      <p:ext uri="{BB962C8B-B14F-4D97-AF65-F5344CB8AC3E}">
        <p14:creationId xmlns:p14="http://schemas.microsoft.com/office/powerpoint/2010/main" xmlns="" val="38106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5CCBFCD-E425-DC63-083C-8EAE04AEB3B9}"/>
              </a:ext>
            </a:extLst>
          </p:cNvPr>
          <p:cNvSpPr txBox="1"/>
          <p:nvPr/>
        </p:nvSpPr>
        <p:spPr>
          <a:xfrm>
            <a:off x="393288" y="353961"/>
            <a:ext cx="722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bg1"/>
                </a:solidFill>
                <a:latin typeface="Comic Sans MS" panose="030F0702030302020204" pitchFamily="66" charset="0"/>
              </a:rPr>
              <a:t>Male pelvis</a:t>
            </a:r>
          </a:p>
        </p:txBody>
      </p:sp>
    </p:spTree>
    <p:extLst>
      <p:ext uri="{BB962C8B-B14F-4D97-AF65-F5344CB8AC3E}">
        <p14:creationId xmlns:p14="http://schemas.microsoft.com/office/powerpoint/2010/main" xmlns="" val="19553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lvi paschile">
            <a:hlinkClick r:id="" action="ppaction://media"/>
            <a:extLst>
              <a:ext uri="{FF2B5EF4-FFF2-40B4-BE49-F238E27FC236}">
                <a16:creationId xmlns:a16="http://schemas.microsoft.com/office/drawing/2014/main" xmlns="" id="{6F4BF062-4A8B-0E8F-EFBF-9A73AAA946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t="12739" b="12488"/>
          <a:stretch/>
        </p:blipFill>
        <p:spPr>
          <a:xfrm>
            <a:off x="0" y="1140536"/>
            <a:ext cx="9152668" cy="51324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5CCBFCD-E425-DC63-083C-8EAE04AEB3B9}"/>
              </a:ext>
            </a:extLst>
          </p:cNvPr>
          <p:cNvSpPr txBox="1"/>
          <p:nvPr/>
        </p:nvSpPr>
        <p:spPr>
          <a:xfrm>
            <a:off x="393288" y="353961"/>
            <a:ext cx="722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bg1"/>
                </a:solidFill>
                <a:latin typeface="Comic Sans MS" panose="030F0702030302020204" pitchFamily="66" charset="0"/>
              </a:rPr>
              <a:t>Male pelvis</a:t>
            </a:r>
          </a:p>
        </p:txBody>
      </p:sp>
    </p:spTree>
    <p:extLst>
      <p:ext uri="{BB962C8B-B14F-4D97-AF65-F5344CB8AC3E}">
        <p14:creationId xmlns:p14="http://schemas.microsoft.com/office/powerpoint/2010/main" xmlns="" val="25773962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94C9241-3383-0E9E-4E72-CFF3BFE40273}"/>
              </a:ext>
            </a:extLst>
          </p:cNvPr>
          <p:cNvSpPr txBox="1"/>
          <p:nvPr/>
        </p:nvSpPr>
        <p:spPr>
          <a:xfrm>
            <a:off x="393288" y="353961"/>
            <a:ext cx="722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>
                <a:solidFill>
                  <a:schemeClr val="bg1"/>
                </a:solidFill>
                <a:latin typeface="Comic Sans MS" panose="030F0702030302020204" pitchFamily="66" charset="0"/>
              </a:rPr>
              <a:t>Female pelvis</a:t>
            </a:r>
          </a:p>
        </p:txBody>
      </p:sp>
      <p:pic>
        <p:nvPicPr>
          <p:cNvPr id="5" name="pelvi femminile">
            <a:hlinkClick r:id="" action="ppaction://media"/>
            <a:extLst>
              <a:ext uri="{FF2B5EF4-FFF2-40B4-BE49-F238E27FC236}">
                <a16:creationId xmlns:a16="http://schemas.microsoft.com/office/drawing/2014/main" xmlns="" id="{C891A804-0401-7474-9B8F-E9D53F6855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>
            <a:lum bright="-20000" contrast="20000"/>
          </a:blip>
          <a:srcRect t="13129" b="11930"/>
          <a:stretch/>
        </p:blipFill>
        <p:spPr>
          <a:xfrm>
            <a:off x="0" y="1189699"/>
            <a:ext cx="9144000" cy="51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4525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EBD8E33-72CB-8300-E5B0-017793A31CBF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Indications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CE5D262-0ED2-EF24-5679-732C2C555E32}"/>
              </a:ext>
            </a:extLst>
          </p:cNvPr>
          <p:cNvSpPr txBox="1"/>
          <p:nvPr/>
        </p:nvSpPr>
        <p:spPr>
          <a:xfrm>
            <a:off x="501445" y="1111045"/>
            <a:ext cx="818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Staging of rectal/anal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717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>
            <a:extLst>
              <a:ext uri="{FF2B5EF4-FFF2-40B4-BE49-F238E27FC236}">
                <a16:creationId xmlns:a16="http://schemas.microsoft.com/office/drawing/2014/main" xmlns="" id="{70A026C9-67BB-49BB-942A-B6D9F0379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708275"/>
            <a:ext cx="6337300" cy="1944688"/>
          </a:xfrm>
          <a:custGeom>
            <a:avLst/>
            <a:gdLst>
              <a:gd name="G0" fmla="+- 7494 0 0"/>
              <a:gd name="G1" fmla="+- 8884915 0 0"/>
              <a:gd name="G2" fmla="+- 0 0 8884915"/>
              <a:gd name="T0" fmla="*/ 0 256 1"/>
              <a:gd name="T1" fmla="*/ 180 256 1"/>
              <a:gd name="G3" fmla="+- 8884915 T0 T1"/>
              <a:gd name="T2" fmla="*/ 0 256 1"/>
              <a:gd name="T3" fmla="*/ 90 256 1"/>
              <a:gd name="G4" fmla="+- 8884915 T2 T3"/>
              <a:gd name="G5" fmla="*/ G4 2 1"/>
              <a:gd name="T4" fmla="*/ 90 256 1"/>
              <a:gd name="T5" fmla="*/ 0 256 1"/>
              <a:gd name="G6" fmla="+- 8884915 T4 T5"/>
              <a:gd name="G7" fmla="*/ G6 2 1"/>
              <a:gd name="G8" fmla="abs 8884915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7494"/>
              <a:gd name="G18" fmla="*/ 7494 1 2"/>
              <a:gd name="G19" fmla="+- G18 5400 0"/>
              <a:gd name="G20" fmla="cos G19 8884915"/>
              <a:gd name="G21" fmla="sin G19 8884915"/>
              <a:gd name="G22" fmla="+- G20 10800 0"/>
              <a:gd name="G23" fmla="+- G21 10800 0"/>
              <a:gd name="G24" fmla="+- 10800 0 G20"/>
              <a:gd name="G25" fmla="+- 7494 10800 0"/>
              <a:gd name="G26" fmla="?: G9 G17 G25"/>
              <a:gd name="G27" fmla="?: G9 0 21600"/>
              <a:gd name="G28" fmla="cos 10800 8884915"/>
              <a:gd name="G29" fmla="sin 10800 8884915"/>
              <a:gd name="G30" fmla="sin 7494 8884915"/>
              <a:gd name="G31" fmla="+- G28 10800 0"/>
              <a:gd name="G32" fmla="+- G29 10800 0"/>
              <a:gd name="G33" fmla="+- G30 10800 0"/>
              <a:gd name="G34" fmla="?: G4 0 G31"/>
              <a:gd name="G35" fmla="?: 8884915 G34 0"/>
              <a:gd name="G36" fmla="?: G6 G35 G31"/>
              <a:gd name="G37" fmla="+- 21600 0 G36"/>
              <a:gd name="G38" fmla="?: G4 0 G33"/>
              <a:gd name="G39" fmla="?: 8884915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267 w 21600"/>
              <a:gd name="T15" fmla="*/ 17202 h 21600"/>
              <a:gd name="T16" fmla="*/ 10800 w 21600"/>
              <a:gd name="T17" fmla="*/ 3306 h 21600"/>
              <a:gd name="T18" fmla="*/ 17333 w 21600"/>
              <a:gd name="T19" fmla="*/ 17202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48" y="16045"/>
                </a:moveTo>
                <a:cubicBezTo>
                  <a:pt x="4075" y="14644"/>
                  <a:pt x="3306" y="12761"/>
                  <a:pt x="3306" y="10800"/>
                </a:cubicBezTo>
                <a:cubicBezTo>
                  <a:pt x="3306" y="6661"/>
                  <a:pt x="6661" y="3306"/>
                  <a:pt x="10800" y="3306"/>
                </a:cubicBezTo>
                <a:cubicBezTo>
                  <a:pt x="14938" y="3306"/>
                  <a:pt x="18294" y="6661"/>
                  <a:pt x="18294" y="10800"/>
                </a:cubicBezTo>
                <a:cubicBezTo>
                  <a:pt x="18293" y="12761"/>
                  <a:pt x="17524" y="14644"/>
                  <a:pt x="16151" y="16045"/>
                </a:cubicBezTo>
                <a:lnTo>
                  <a:pt x="18512" y="18359"/>
                </a:lnTo>
                <a:cubicBezTo>
                  <a:pt x="20491" y="16341"/>
                  <a:pt x="21600" y="13626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3626"/>
                  <a:pt x="1108" y="16341"/>
                  <a:pt x="3087" y="18359"/>
                </a:cubicBezTo>
                <a:close/>
              </a:path>
            </a:pathLst>
          </a:custGeom>
          <a:pattFill prst="pct90">
            <a:fgClr>
              <a:srgbClr val="3366FF"/>
            </a:fgClr>
            <a:bgClr>
              <a:schemeClr val="bg1"/>
            </a:bgClr>
          </a:pattFill>
          <a:ln w="9525">
            <a:miter lim="800000"/>
            <a:headEnd/>
            <a:tailEnd/>
          </a:ln>
          <a:effectLst/>
          <a:scene3d>
            <a:camera prst="legacyPerspectiveBottom">
              <a:rot lat="19199999" lon="0" rev="0"/>
            </a:camera>
            <a:lightRig rig="legacyFlat3" dir="l"/>
          </a:scene3d>
          <a:sp3d extrusionH="430200" prstMaterial="legacyPlastic">
            <a:bevelT w="13500" h="13500" prst="angle"/>
            <a:bevelB w="13500" h="13500" prst="angle"/>
            <a:extrusionClr>
              <a:schemeClr val="accent1"/>
            </a:extrusionClr>
            <a:contourClr>
              <a:srgbClr val="3366FF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it-IT"/>
          </a:p>
        </p:txBody>
      </p:sp>
      <p:sp>
        <p:nvSpPr>
          <p:cNvPr id="26628" name="Freeform 4">
            <a:extLst>
              <a:ext uri="{FF2B5EF4-FFF2-40B4-BE49-F238E27FC236}">
                <a16:creationId xmlns:a16="http://schemas.microsoft.com/office/drawing/2014/main" xmlns="" id="{7B01C135-D577-B747-A819-71224C24BAC7}"/>
              </a:ext>
            </a:extLst>
          </p:cNvPr>
          <p:cNvSpPr>
            <a:spLocks/>
          </p:cNvSpPr>
          <p:nvPr/>
        </p:nvSpPr>
        <p:spPr bwMode="auto">
          <a:xfrm>
            <a:off x="5148263" y="4005263"/>
            <a:ext cx="647700" cy="1655762"/>
          </a:xfrm>
          <a:custGeom>
            <a:avLst/>
            <a:gdLst>
              <a:gd name="T0" fmla="*/ 182 w 182"/>
              <a:gd name="T1" fmla="*/ 795 h 795"/>
              <a:gd name="T2" fmla="*/ 182 w 182"/>
              <a:gd name="T3" fmla="*/ 0 h 795"/>
              <a:gd name="T4" fmla="*/ 0 w 182"/>
              <a:gd name="T5" fmla="*/ 114 h 795"/>
              <a:gd name="T6" fmla="*/ 0 w 182"/>
              <a:gd name="T7" fmla="*/ 613 h 795"/>
              <a:gd name="T8" fmla="*/ 26 w 182"/>
              <a:gd name="T9" fmla="*/ 624 h 795"/>
              <a:gd name="T10" fmla="*/ 58 w 182"/>
              <a:gd name="T11" fmla="*/ 650 h 795"/>
              <a:gd name="T12" fmla="*/ 106 w 182"/>
              <a:gd name="T13" fmla="*/ 672 h 795"/>
              <a:gd name="T14" fmla="*/ 136 w 182"/>
              <a:gd name="T15" fmla="*/ 704 h 795"/>
              <a:gd name="T16" fmla="*/ 152 w 182"/>
              <a:gd name="T17" fmla="*/ 722 h 795"/>
              <a:gd name="T18" fmla="*/ 182 w 182"/>
              <a:gd name="T19" fmla="*/ 749 h 795"/>
              <a:gd name="T20" fmla="*/ 182 w 182"/>
              <a:gd name="T21" fmla="*/ 795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2" h="795">
                <a:moveTo>
                  <a:pt x="182" y="795"/>
                </a:moveTo>
                <a:lnTo>
                  <a:pt x="182" y="0"/>
                </a:lnTo>
                <a:lnTo>
                  <a:pt x="0" y="114"/>
                </a:lnTo>
                <a:lnTo>
                  <a:pt x="0" y="613"/>
                </a:lnTo>
                <a:lnTo>
                  <a:pt x="26" y="624"/>
                </a:lnTo>
                <a:lnTo>
                  <a:pt x="58" y="650"/>
                </a:lnTo>
                <a:lnTo>
                  <a:pt x="106" y="672"/>
                </a:lnTo>
                <a:lnTo>
                  <a:pt x="136" y="704"/>
                </a:lnTo>
                <a:cubicBezTo>
                  <a:pt x="150" y="707"/>
                  <a:pt x="147" y="711"/>
                  <a:pt x="152" y="722"/>
                </a:cubicBezTo>
                <a:lnTo>
                  <a:pt x="182" y="749"/>
                </a:lnTo>
                <a:lnTo>
                  <a:pt x="182" y="795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29" name="Freeform 5">
            <a:extLst>
              <a:ext uri="{FF2B5EF4-FFF2-40B4-BE49-F238E27FC236}">
                <a16:creationId xmlns:a16="http://schemas.microsoft.com/office/drawing/2014/main" xmlns="" id="{5AA13802-63B9-4FEF-8CA7-D7F668BF92AA}"/>
              </a:ext>
            </a:extLst>
          </p:cNvPr>
          <p:cNvSpPr>
            <a:spLocks/>
          </p:cNvSpPr>
          <p:nvPr/>
        </p:nvSpPr>
        <p:spPr bwMode="auto">
          <a:xfrm>
            <a:off x="3059113" y="4221163"/>
            <a:ext cx="577850" cy="1441450"/>
          </a:xfrm>
          <a:custGeom>
            <a:avLst/>
            <a:gdLst>
              <a:gd name="T0" fmla="*/ 1 w 182"/>
              <a:gd name="T1" fmla="*/ 791 h 791"/>
              <a:gd name="T2" fmla="*/ 0 w 182"/>
              <a:gd name="T3" fmla="*/ 0 h 791"/>
              <a:gd name="T4" fmla="*/ 182 w 182"/>
              <a:gd name="T5" fmla="*/ 110 h 791"/>
              <a:gd name="T6" fmla="*/ 182 w 182"/>
              <a:gd name="T7" fmla="*/ 609 h 791"/>
              <a:gd name="T8" fmla="*/ 92 w 182"/>
              <a:gd name="T9" fmla="*/ 655 h 791"/>
              <a:gd name="T10" fmla="*/ 46 w 182"/>
              <a:gd name="T11" fmla="*/ 700 h 791"/>
              <a:gd name="T12" fmla="*/ 1 w 182"/>
              <a:gd name="T13" fmla="*/ 745 h 791"/>
              <a:gd name="T14" fmla="*/ 1 w 182"/>
              <a:gd name="T15" fmla="*/ 791 h 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791">
                <a:moveTo>
                  <a:pt x="1" y="791"/>
                </a:moveTo>
                <a:lnTo>
                  <a:pt x="0" y="0"/>
                </a:lnTo>
                <a:lnTo>
                  <a:pt x="182" y="110"/>
                </a:lnTo>
                <a:lnTo>
                  <a:pt x="182" y="609"/>
                </a:lnTo>
                <a:lnTo>
                  <a:pt x="92" y="655"/>
                </a:lnTo>
                <a:lnTo>
                  <a:pt x="46" y="700"/>
                </a:lnTo>
                <a:lnTo>
                  <a:pt x="1" y="745"/>
                </a:lnTo>
                <a:lnTo>
                  <a:pt x="1" y="791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Oval 6">
            <a:extLst>
              <a:ext uri="{FF2B5EF4-FFF2-40B4-BE49-F238E27FC236}">
                <a16:creationId xmlns:a16="http://schemas.microsoft.com/office/drawing/2014/main" xmlns="" id="{9E5D8BD9-2B39-608D-5F88-D52C49E6F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013325"/>
            <a:ext cx="2735262" cy="13684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1" name="AutoShape 7">
            <a:extLst>
              <a:ext uri="{FF2B5EF4-FFF2-40B4-BE49-F238E27FC236}">
                <a16:creationId xmlns:a16="http://schemas.microsoft.com/office/drawing/2014/main" xmlns="" id="{D6E22BA1-D304-E588-A593-6607A1E2B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03800" y="2997200"/>
            <a:ext cx="2663825" cy="1655763"/>
          </a:xfrm>
          <a:prstGeom prst="triangle">
            <a:avLst>
              <a:gd name="adj" fmla="val 100000"/>
            </a:avLst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2" name="AutoShape 8">
            <a:extLst>
              <a:ext uri="{FF2B5EF4-FFF2-40B4-BE49-F238E27FC236}">
                <a16:creationId xmlns:a16="http://schemas.microsoft.com/office/drawing/2014/main" xmlns="" id="{DCECFDF6-140B-7B99-FF03-78E5A755C79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71550" y="2852738"/>
            <a:ext cx="2663825" cy="1800225"/>
          </a:xfrm>
          <a:prstGeom prst="triangle">
            <a:avLst>
              <a:gd name="adj" fmla="val 0"/>
            </a:avLst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xmlns="" id="{04C1E19B-1311-73DE-C625-72DB1C846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55895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xmlns="" id="{6E837B8D-BCA5-A02D-7F4C-E17689385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2997200"/>
            <a:ext cx="1871663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xmlns="" id="{FC16410B-BA3D-4E58-101B-3F6C707C9D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5963" y="2997200"/>
            <a:ext cx="18716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6" name="Oval 12">
            <a:extLst>
              <a:ext uri="{FF2B5EF4-FFF2-40B4-BE49-F238E27FC236}">
                <a16:creationId xmlns:a16="http://schemas.microsoft.com/office/drawing/2014/main" xmlns="" id="{63821D1D-BC02-A7BF-BFC3-B7D1E6BB7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445125"/>
            <a:ext cx="1871663" cy="576263"/>
          </a:xfrm>
          <a:prstGeom prst="ellipse">
            <a:avLst/>
          </a:prstGeom>
          <a:noFill/>
          <a:ln w="101600" cmpd="tri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7" name="AutoShape 13">
            <a:extLst>
              <a:ext uri="{FF2B5EF4-FFF2-40B4-BE49-F238E27FC236}">
                <a16:creationId xmlns:a16="http://schemas.microsoft.com/office/drawing/2014/main" xmlns="" id="{A53256FC-AEB1-4C22-060E-7FD0B4791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076700"/>
            <a:ext cx="1584325" cy="1800225"/>
          </a:xfrm>
          <a:prstGeom prst="can">
            <a:avLst>
              <a:gd name="adj" fmla="val 239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8" name="AutoShape 14">
            <a:extLst>
              <a:ext uri="{FF2B5EF4-FFF2-40B4-BE49-F238E27FC236}">
                <a16:creationId xmlns:a16="http://schemas.microsoft.com/office/drawing/2014/main" xmlns="" id="{423DE8CA-F826-B84C-4C01-DFA493CEE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924175"/>
            <a:ext cx="1584325" cy="1584325"/>
          </a:xfrm>
          <a:prstGeom prst="can">
            <a:avLst>
              <a:gd name="adj" fmla="val 18236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39" name="Oval 15">
            <a:extLst>
              <a:ext uri="{FF2B5EF4-FFF2-40B4-BE49-F238E27FC236}">
                <a16:creationId xmlns:a16="http://schemas.microsoft.com/office/drawing/2014/main" xmlns="" id="{23E8BA28-4754-786E-51CD-09057D873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420938"/>
            <a:ext cx="6913563" cy="8636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40" name="AutoShape 16">
            <a:extLst>
              <a:ext uri="{FF2B5EF4-FFF2-40B4-BE49-F238E27FC236}">
                <a16:creationId xmlns:a16="http://schemas.microsoft.com/office/drawing/2014/main" xmlns="" id="{1EB5933D-5684-5156-F0AD-30F2F3A2B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1628775"/>
            <a:ext cx="1584325" cy="1368425"/>
          </a:xfrm>
          <a:prstGeom prst="can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41" name="Text Box 17">
            <a:extLst>
              <a:ext uri="{FF2B5EF4-FFF2-40B4-BE49-F238E27FC236}">
                <a16:creationId xmlns:a16="http://schemas.microsoft.com/office/drawing/2014/main" xmlns="" id="{C1A82CC7-00EB-B8BA-DBFC-507BDD4C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133600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t>rectum</a:t>
            </a:r>
          </a:p>
        </p:txBody>
      </p:sp>
      <p:sp>
        <p:nvSpPr>
          <p:cNvPr id="26642" name="Text Box 18">
            <a:extLst>
              <a:ext uri="{FF2B5EF4-FFF2-40B4-BE49-F238E27FC236}">
                <a16:creationId xmlns:a16="http://schemas.microsoft.com/office/drawing/2014/main" xmlns="" id="{A69502EF-FF62-63A3-0838-E9A90CAA2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797425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t>anus</a:t>
            </a:r>
          </a:p>
        </p:txBody>
      </p:sp>
      <p:sp>
        <p:nvSpPr>
          <p:cNvPr id="26643" name="Line 19">
            <a:extLst>
              <a:ext uri="{FF2B5EF4-FFF2-40B4-BE49-F238E27FC236}">
                <a16:creationId xmlns:a16="http://schemas.microsoft.com/office/drawing/2014/main" xmlns="" id="{BD5A03F8-1686-7D70-4D0F-84CA5C22F5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2500" y="1844675"/>
            <a:ext cx="0" cy="3889375"/>
          </a:xfrm>
          <a:prstGeom prst="line">
            <a:avLst/>
          </a:prstGeom>
          <a:noFill/>
          <a:ln w="101600" cmpd="tri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44" name="Line 20">
            <a:extLst>
              <a:ext uri="{FF2B5EF4-FFF2-40B4-BE49-F238E27FC236}">
                <a16:creationId xmlns:a16="http://schemas.microsoft.com/office/drawing/2014/main" xmlns="" id="{B091A28A-9460-ABF8-2E7D-357C8064B9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163" y="1916113"/>
            <a:ext cx="0" cy="3817937"/>
          </a:xfrm>
          <a:prstGeom prst="line">
            <a:avLst/>
          </a:prstGeom>
          <a:noFill/>
          <a:ln w="101600" cmpd="tri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48" name="Text Box 24">
            <a:extLst>
              <a:ext uri="{FF2B5EF4-FFF2-40B4-BE49-F238E27FC236}">
                <a16:creationId xmlns:a16="http://schemas.microsoft.com/office/drawing/2014/main" xmlns="" id="{CDF2B223-776B-2C09-5895-C6E0223C7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949950"/>
            <a:ext cx="2592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>
                <a:solidFill>
                  <a:schemeClr val="bg1"/>
                </a:solidFill>
              </a:rPr>
              <a:t>external sphincter</a:t>
            </a:r>
          </a:p>
        </p:txBody>
      </p:sp>
      <p:sp>
        <p:nvSpPr>
          <p:cNvPr id="26649" name="Line 25">
            <a:extLst>
              <a:ext uri="{FF2B5EF4-FFF2-40B4-BE49-F238E27FC236}">
                <a16:creationId xmlns:a16="http://schemas.microsoft.com/office/drawing/2014/main" xmlns="" id="{FEFFDE0D-5B76-6F68-D517-487BE072E6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6021388"/>
            <a:ext cx="792163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50" name="Text Box 26">
            <a:extLst>
              <a:ext uri="{FF2B5EF4-FFF2-40B4-BE49-F238E27FC236}">
                <a16:creationId xmlns:a16="http://schemas.microsoft.com/office/drawing/2014/main" xmlns="" id="{FF493277-759D-2333-A14B-84D8B645C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589588"/>
            <a:ext cx="2592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dirty="0">
                <a:solidFill>
                  <a:schemeClr val="bg1"/>
                </a:solidFill>
              </a:rPr>
              <a:t>internal sphincter</a:t>
            </a:r>
          </a:p>
        </p:txBody>
      </p:sp>
      <p:sp>
        <p:nvSpPr>
          <p:cNvPr id="26656" name="Text Box 32">
            <a:extLst>
              <a:ext uri="{FF2B5EF4-FFF2-40B4-BE49-F238E27FC236}">
                <a16:creationId xmlns:a16="http://schemas.microsoft.com/office/drawing/2014/main" xmlns="" id="{B2011E02-B556-3ABA-D3BB-79D4F0C06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292600"/>
            <a:ext cx="1871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it-IT" alt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puborectalis</a:t>
            </a:r>
            <a:endParaRPr lang="it-IT" altLang="it-I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131D4887-1CD8-E8F9-1DD3-048D89B41B24}"/>
              </a:ext>
            </a:extLst>
          </p:cNvPr>
          <p:cNvSpPr txBox="1"/>
          <p:nvPr/>
        </p:nvSpPr>
        <p:spPr>
          <a:xfrm>
            <a:off x="393288" y="353961"/>
            <a:ext cx="722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Don’t Forget the Anal Canal!</a:t>
            </a:r>
          </a:p>
        </p:txBody>
      </p:sp>
      <p:sp>
        <p:nvSpPr>
          <p:cNvPr id="2" name="Line 27">
            <a:extLst>
              <a:ext uri="{FF2B5EF4-FFF2-40B4-BE49-F238E27FC236}">
                <a16:creationId xmlns:a16="http://schemas.microsoft.com/office/drawing/2014/main" xmlns="" id="{7A1172E3-B353-C9DE-578D-4136380C5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5805488"/>
            <a:ext cx="863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>
            <a:extLst>
              <a:ext uri="{FF2B5EF4-FFF2-40B4-BE49-F238E27FC236}">
                <a16:creationId xmlns:a16="http://schemas.microsoft.com/office/drawing/2014/main" xmlns="" id="{789E5D74-BF35-D3B0-874F-D7E6A3E9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341438"/>
            <a:ext cx="5976938" cy="4752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106" name="Freeform 10">
            <a:extLst>
              <a:ext uri="{FF2B5EF4-FFF2-40B4-BE49-F238E27FC236}">
                <a16:creationId xmlns:a16="http://schemas.microsoft.com/office/drawing/2014/main" xmlns="" id="{E8AE87D4-54AE-2181-4F23-2F8EA885C6A1}"/>
              </a:ext>
            </a:extLst>
          </p:cNvPr>
          <p:cNvSpPr>
            <a:spLocks/>
          </p:cNvSpPr>
          <p:nvPr/>
        </p:nvSpPr>
        <p:spPr bwMode="auto">
          <a:xfrm>
            <a:off x="4794250" y="1663700"/>
            <a:ext cx="831850" cy="4106863"/>
          </a:xfrm>
          <a:custGeom>
            <a:avLst/>
            <a:gdLst>
              <a:gd name="T0" fmla="*/ 292 w 524"/>
              <a:gd name="T1" fmla="*/ 0 h 2587"/>
              <a:gd name="T2" fmla="*/ 332 w 524"/>
              <a:gd name="T3" fmla="*/ 184 h 2587"/>
              <a:gd name="T4" fmla="*/ 324 w 524"/>
              <a:gd name="T5" fmla="*/ 352 h 2587"/>
              <a:gd name="T6" fmla="*/ 308 w 524"/>
              <a:gd name="T7" fmla="*/ 376 h 2587"/>
              <a:gd name="T8" fmla="*/ 292 w 524"/>
              <a:gd name="T9" fmla="*/ 496 h 2587"/>
              <a:gd name="T10" fmla="*/ 284 w 524"/>
              <a:gd name="T11" fmla="*/ 760 h 2587"/>
              <a:gd name="T12" fmla="*/ 244 w 524"/>
              <a:gd name="T13" fmla="*/ 904 h 2587"/>
              <a:gd name="T14" fmla="*/ 188 w 524"/>
              <a:gd name="T15" fmla="*/ 1032 h 2587"/>
              <a:gd name="T16" fmla="*/ 172 w 524"/>
              <a:gd name="T17" fmla="*/ 1056 h 2587"/>
              <a:gd name="T18" fmla="*/ 164 w 524"/>
              <a:gd name="T19" fmla="*/ 1080 h 2587"/>
              <a:gd name="T20" fmla="*/ 132 w 524"/>
              <a:gd name="T21" fmla="*/ 1128 h 2587"/>
              <a:gd name="T22" fmla="*/ 68 w 524"/>
              <a:gd name="T23" fmla="*/ 1264 h 2587"/>
              <a:gd name="T24" fmla="*/ 44 w 524"/>
              <a:gd name="T25" fmla="*/ 1336 h 2587"/>
              <a:gd name="T26" fmla="*/ 36 w 524"/>
              <a:gd name="T27" fmla="*/ 1360 h 2587"/>
              <a:gd name="T28" fmla="*/ 36 w 524"/>
              <a:gd name="T29" fmla="*/ 1896 h 2587"/>
              <a:gd name="T30" fmla="*/ 44 w 524"/>
              <a:gd name="T31" fmla="*/ 2080 h 2587"/>
              <a:gd name="T32" fmla="*/ 116 w 524"/>
              <a:gd name="T33" fmla="*/ 2224 h 2587"/>
              <a:gd name="T34" fmla="*/ 140 w 524"/>
              <a:gd name="T35" fmla="*/ 2272 h 2587"/>
              <a:gd name="T36" fmla="*/ 212 w 524"/>
              <a:gd name="T37" fmla="*/ 2336 h 2587"/>
              <a:gd name="T38" fmla="*/ 276 w 524"/>
              <a:gd name="T39" fmla="*/ 2400 h 2587"/>
              <a:gd name="T40" fmla="*/ 340 w 524"/>
              <a:gd name="T41" fmla="*/ 2464 h 2587"/>
              <a:gd name="T42" fmla="*/ 428 w 524"/>
              <a:gd name="T43" fmla="*/ 2536 h 2587"/>
              <a:gd name="T44" fmla="*/ 508 w 524"/>
              <a:gd name="T45" fmla="*/ 2560 h 2587"/>
              <a:gd name="T46" fmla="*/ 524 w 524"/>
              <a:gd name="T47" fmla="*/ 2536 h 2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24" h="2587">
                <a:moveTo>
                  <a:pt x="292" y="0"/>
                </a:moveTo>
                <a:cubicBezTo>
                  <a:pt x="300" y="63"/>
                  <a:pt x="319" y="121"/>
                  <a:pt x="332" y="184"/>
                </a:cubicBezTo>
                <a:cubicBezTo>
                  <a:pt x="329" y="240"/>
                  <a:pt x="331" y="296"/>
                  <a:pt x="324" y="352"/>
                </a:cubicBezTo>
                <a:cubicBezTo>
                  <a:pt x="323" y="362"/>
                  <a:pt x="311" y="367"/>
                  <a:pt x="308" y="376"/>
                </a:cubicBezTo>
                <a:cubicBezTo>
                  <a:pt x="306" y="384"/>
                  <a:pt x="292" y="492"/>
                  <a:pt x="292" y="496"/>
                </a:cubicBezTo>
                <a:cubicBezTo>
                  <a:pt x="289" y="584"/>
                  <a:pt x="289" y="672"/>
                  <a:pt x="284" y="760"/>
                </a:cubicBezTo>
                <a:cubicBezTo>
                  <a:pt x="281" y="809"/>
                  <a:pt x="256" y="858"/>
                  <a:pt x="244" y="904"/>
                </a:cubicBezTo>
                <a:cubicBezTo>
                  <a:pt x="232" y="952"/>
                  <a:pt x="231" y="1003"/>
                  <a:pt x="188" y="1032"/>
                </a:cubicBezTo>
                <a:cubicBezTo>
                  <a:pt x="183" y="1040"/>
                  <a:pt x="176" y="1047"/>
                  <a:pt x="172" y="1056"/>
                </a:cubicBezTo>
                <a:cubicBezTo>
                  <a:pt x="168" y="1064"/>
                  <a:pt x="168" y="1073"/>
                  <a:pt x="164" y="1080"/>
                </a:cubicBezTo>
                <a:cubicBezTo>
                  <a:pt x="155" y="1097"/>
                  <a:pt x="132" y="1128"/>
                  <a:pt x="132" y="1128"/>
                </a:cubicBezTo>
                <a:cubicBezTo>
                  <a:pt x="120" y="1176"/>
                  <a:pt x="87" y="1217"/>
                  <a:pt x="68" y="1264"/>
                </a:cubicBezTo>
                <a:cubicBezTo>
                  <a:pt x="59" y="1287"/>
                  <a:pt x="52" y="1312"/>
                  <a:pt x="44" y="1336"/>
                </a:cubicBezTo>
                <a:cubicBezTo>
                  <a:pt x="41" y="1344"/>
                  <a:pt x="36" y="1360"/>
                  <a:pt x="36" y="1360"/>
                </a:cubicBezTo>
                <a:cubicBezTo>
                  <a:pt x="11" y="1537"/>
                  <a:pt x="0" y="1718"/>
                  <a:pt x="36" y="1896"/>
                </a:cubicBezTo>
                <a:cubicBezTo>
                  <a:pt x="39" y="1957"/>
                  <a:pt x="38" y="2019"/>
                  <a:pt x="44" y="2080"/>
                </a:cubicBezTo>
                <a:cubicBezTo>
                  <a:pt x="50" y="2135"/>
                  <a:pt x="87" y="2180"/>
                  <a:pt x="116" y="2224"/>
                </a:cubicBezTo>
                <a:cubicBezTo>
                  <a:pt x="142" y="2263"/>
                  <a:pt x="102" y="2234"/>
                  <a:pt x="140" y="2272"/>
                </a:cubicBezTo>
                <a:cubicBezTo>
                  <a:pt x="163" y="2295"/>
                  <a:pt x="189" y="2313"/>
                  <a:pt x="212" y="2336"/>
                </a:cubicBezTo>
                <a:cubicBezTo>
                  <a:pt x="234" y="2358"/>
                  <a:pt x="250" y="2382"/>
                  <a:pt x="276" y="2400"/>
                </a:cubicBezTo>
                <a:cubicBezTo>
                  <a:pt x="295" y="2428"/>
                  <a:pt x="319" y="2438"/>
                  <a:pt x="340" y="2464"/>
                </a:cubicBezTo>
                <a:cubicBezTo>
                  <a:pt x="365" y="2494"/>
                  <a:pt x="390" y="2523"/>
                  <a:pt x="428" y="2536"/>
                </a:cubicBezTo>
                <a:cubicBezTo>
                  <a:pt x="465" y="2564"/>
                  <a:pt x="468" y="2587"/>
                  <a:pt x="508" y="2560"/>
                </a:cubicBezTo>
                <a:cubicBezTo>
                  <a:pt x="513" y="2552"/>
                  <a:pt x="524" y="2536"/>
                  <a:pt x="524" y="2536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7" name="Freeform 11">
            <a:extLst>
              <a:ext uri="{FF2B5EF4-FFF2-40B4-BE49-F238E27FC236}">
                <a16:creationId xmlns:a16="http://schemas.microsoft.com/office/drawing/2014/main" xmlns="" id="{573C4DD4-B6D9-62A9-736F-A02D63D36559}"/>
              </a:ext>
            </a:extLst>
          </p:cNvPr>
          <p:cNvSpPr>
            <a:spLocks/>
          </p:cNvSpPr>
          <p:nvPr/>
        </p:nvSpPr>
        <p:spPr bwMode="auto">
          <a:xfrm>
            <a:off x="2997200" y="1752600"/>
            <a:ext cx="822325" cy="3937000"/>
          </a:xfrm>
          <a:custGeom>
            <a:avLst/>
            <a:gdLst>
              <a:gd name="T0" fmla="*/ 224 w 518"/>
              <a:gd name="T1" fmla="*/ 0 h 2480"/>
              <a:gd name="T2" fmla="*/ 288 w 518"/>
              <a:gd name="T3" fmla="*/ 680 h 2480"/>
              <a:gd name="T4" fmla="*/ 368 w 518"/>
              <a:gd name="T5" fmla="*/ 888 h 2480"/>
              <a:gd name="T6" fmla="*/ 400 w 518"/>
              <a:gd name="T7" fmla="*/ 936 h 2480"/>
              <a:gd name="T8" fmla="*/ 416 w 518"/>
              <a:gd name="T9" fmla="*/ 984 h 2480"/>
              <a:gd name="T10" fmla="*/ 504 w 518"/>
              <a:gd name="T11" fmla="*/ 1424 h 2480"/>
              <a:gd name="T12" fmla="*/ 488 w 518"/>
              <a:gd name="T13" fmla="*/ 2016 h 2480"/>
              <a:gd name="T14" fmla="*/ 416 w 518"/>
              <a:gd name="T15" fmla="*/ 2176 h 2480"/>
              <a:gd name="T16" fmla="*/ 368 w 518"/>
              <a:gd name="T17" fmla="*/ 2240 h 2480"/>
              <a:gd name="T18" fmla="*/ 192 w 518"/>
              <a:gd name="T19" fmla="*/ 2416 h 2480"/>
              <a:gd name="T20" fmla="*/ 136 w 518"/>
              <a:gd name="T21" fmla="*/ 2432 h 2480"/>
              <a:gd name="T22" fmla="*/ 0 w 518"/>
              <a:gd name="T23" fmla="*/ 2480 h 2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18" h="2480">
                <a:moveTo>
                  <a:pt x="224" y="0"/>
                </a:moveTo>
                <a:cubicBezTo>
                  <a:pt x="161" y="252"/>
                  <a:pt x="235" y="451"/>
                  <a:pt x="288" y="680"/>
                </a:cubicBezTo>
                <a:cubicBezTo>
                  <a:pt x="308" y="765"/>
                  <a:pt x="320" y="815"/>
                  <a:pt x="368" y="888"/>
                </a:cubicBezTo>
                <a:cubicBezTo>
                  <a:pt x="379" y="904"/>
                  <a:pt x="394" y="918"/>
                  <a:pt x="400" y="936"/>
                </a:cubicBezTo>
                <a:cubicBezTo>
                  <a:pt x="405" y="952"/>
                  <a:pt x="416" y="984"/>
                  <a:pt x="416" y="984"/>
                </a:cubicBezTo>
                <a:cubicBezTo>
                  <a:pt x="428" y="1136"/>
                  <a:pt x="479" y="1275"/>
                  <a:pt x="504" y="1424"/>
                </a:cubicBezTo>
                <a:cubicBezTo>
                  <a:pt x="518" y="1618"/>
                  <a:pt x="512" y="1823"/>
                  <a:pt x="488" y="2016"/>
                </a:cubicBezTo>
                <a:cubicBezTo>
                  <a:pt x="482" y="2066"/>
                  <a:pt x="468" y="2159"/>
                  <a:pt x="416" y="2176"/>
                </a:cubicBezTo>
                <a:cubicBezTo>
                  <a:pt x="397" y="2204"/>
                  <a:pt x="397" y="2221"/>
                  <a:pt x="368" y="2240"/>
                </a:cubicBezTo>
                <a:cubicBezTo>
                  <a:pt x="340" y="2283"/>
                  <a:pt x="241" y="2391"/>
                  <a:pt x="192" y="2416"/>
                </a:cubicBezTo>
                <a:cubicBezTo>
                  <a:pt x="181" y="2422"/>
                  <a:pt x="146" y="2429"/>
                  <a:pt x="136" y="2432"/>
                </a:cubicBezTo>
                <a:cubicBezTo>
                  <a:pt x="102" y="2455"/>
                  <a:pt x="44" y="2480"/>
                  <a:pt x="0" y="248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1" name="Freeform 15">
            <a:extLst>
              <a:ext uri="{FF2B5EF4-FFF2-40B4-BE49-F238E27FC236}">
                <a16:creationId xmlns:a16="http://schemas.microsoft.com/office/drawing/2014/main" xmlns="" id="{1B634DDF-800F-DD37-8762-57683B51DBDC}"/>
              </a:ext>
            </a:extLst>
          </p:cNvPr>
          <p:cNvSpPr>
            <a:spLocks/>
          </p:cNvSpPr>
          <p:nvPr/>
        </p:nvSpPr>
        <p:spPr bwMode="auto">
          <a:xfrm>
            <a:off x="2876550" y="1536700"/>
            <a:ext cx="568325" cy="3371850"/>
          </a:xfrm>
          <a:custGeom>
            <a:avLst/>
            <a:gdLst>
              <a:gd name="T0" fmla="*/ 76 w 358"/>
              <a:gd name="T1" fmla="*/ 0 h 2124"/>
              <a:gd name="T2" fmla="*/ 52 w 358"/>
              <a:gd name="T3" fmla="*/ 16 h 2124"/>
              <a:gd name="T4" fmla="*/ 36 w 358"/>
              <a:gd name="T5" fmla="*/ 64 h 2124"/>
              <a:gd name="T6" fmla="*/ 60 w 358"/>
              <a:gd name="T7" fmla="*/ 440 h 2124"/>
              <a:gd name="T8" fmla="*/ 68 w 358"/>
              <a:gd name="T9" fmla="*/ 968 h 2124"/>
              <a:gd name="T10" fmla="*/ 100 w 358"/>
              <a:gd name="T11" fmla="*/ 1080 h 2124"/>
              <a:gd name="T12" fmla="*/ 116 w 358"/>
              <a:gd name="T13" fmla="*/ 1128 h 2124"/>
              <a:gd name="T14" fmla="*/ 84 w 358"/>
              <a:gd name="T15" fmla="*/ 1344 h 2124"/>
              <a:gd name="T16" fmla="*/ 44 w 358"/>
              <a:gd name="T17" fmla="*/ 1416 h 2124"/>
              <a:gd name="T18" fmla="*/ 20 w 358"/>
              <a:gd name="T19" fmla="*/ 1496 h 2124"/>
              <a:gd name="T20" fmla="*/ 12 w 358"/>
              <a:gd name="T21" fmla="*/ 1896 h 2124"/>
              <a:gd name="T22" fmla="*/ 36 w 358"/>
              <a:gd name="T23" fmla="*/ 1944 h 2124"/>
              <a:gd name="T24" fmla="*/ 172 w 358"/>
              <a:gd name="T25" fmla="*/ 2120 h 2124"/>
              <a:gd name="T26" fmla="*/ 260 w 358"/>
              <a:gd name="T27" fmla="*/ 2112 h 2124"/>
              <a:gd name="T28" fmla="*/ 332 w 358"/>
              <a:gd name="T29" fmla="*/ 1968 h 2124"/>
              <a:gd name="T30" fmla="*/ 316 w 358"/>
              <a:gd name="T31" fmla="*/ 1640 h 2124"/>
              <a:gd name="T32" fmla="*/ 292 w 358"/>
              <a:gd name="T33" fmla="*/ 1552 h 2124"/>
              <a:gd name="T34" fmla="*/ 260 w 358"/>
              <a:gd name="T35" fmla="*/ 1384 h 2124"/>
              <a:gd name="T36" fmla="*/ 212 w 358"/>
              <a:gd name="T37" fmla="*/ 1216 h 2124"/>
              <a:gd name="T38" fmla="*/ 148 w 358"/>
              <a:gd name="T39" fmla="*/ 1144 h 2124"/>
              <a:gd name="T40" fmla="*/ 108 w 358"/>
              <a:gd name="T41" fmla="*/ 992 h 2124"/>
              <a:gd name="T42" fmla="*/ 116 w 358"/>
              <a:gd name="T43" fmla="*/ 624 h 2124"/>
              <a:gd name="T44" fmla="*/ 76 w 358"/>
              <a:gd name="T45" fmla="*/ 0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8" h="2124">
                <a:moveTo>
                  <a:pt x="76" y="0"/>
                </a:moveTo>
                <a:cubicBezTo>
                  <a:pt x="68" y="5"/>
                  <a:pt x="57" y="8"/>
                  <a:pt x="52" y="16"/>
                </a:cubicBezTo>
                <a:cubicBezTo>
                  <a:pt x="43" y="30"/>
                  <a:pt x="36" y="64"/>
                  <a:pt x="36" y="64"/>
                </a:cubicBezTo>
                <a:cubicBezTo>
                  <a:pt x="43" y="339"/>
                  <a:pt x="24" y="295"/>
                  <a:pt x="60" y="440"/>
                </a:cubicBezTo>
                <a:cubicBezTo>
                  <a:pt x="63" y="616"/>
                  <a:pt x="63" y="792"/>
                  <a:pt x="68" y="968"/>
                </a:cubicBezTo>
                <a:cubicBezTo>
                  <a:pt x="69" y="1017"/>
                  <a:pt x="82" y="1040"/>
                  <a:pt x="100" y="1080"/>
                </a:cubicBezTo>
                <a:cubicBezTo>
                  <a:pt x="107" y="1095"/>
                  <a:pt x="116" y="1128"/>
                  <a:pt x="116" y="1128"/>
                </a:cubicBezTo>
                <a:cubicBezTo>
                  <a:pt x="109" y="1199"/>
                  <a:pt x="104" y="1275"/>
                  <a:pt x="84" y="1344"/>
                </a:cubicBezTo>
                <a:cubicBezTo>
                  <a:pt x="73" y="1381"/>
                  <a:pt x="73" y="1373"/>
                  <a:pt x="44" y="1416"/>
                </a:cubicBezTo>
                <a:cubicBezTo>
                  <a:pt x="36" y="1428"/>
                  <a:pt x="24" y="1478"/>
                  <a:pt x="20" y="1496"/>
                </a:cubicBezTo>
                <a:cubicBezTo>
                  <a:pt x="14" y="1645"/>
                  <a:pt x="0" y="1749"/>
                  <a:pt x="12" y="1896"/>
                </a:cubicBezTo>
                <a:cubicBezTo>
                  <a:pt x="14" y="1923"/>
                  <a:pt x="25" y="1920"/>
                  <a:pt x="36" y="1944"/>
                </a:cubicBezTo>
                <a:cubicBezTo>
                  <a:pt x="77" y="2037"/>
                  <a:pt x="63" y="2084"/>
                  <a:pt x="172" y="2120"/>
                </a:cubicBezTo>
                <a:cubicBezTo>
                  <a:pt x="201" y="2117"/>
                  <a:pt x="233" y="2124"/>
                  <a:pt x="260" y="2112"/>
                </a:cubicBezTo>
                <a:cubicBezTo>
                  <a:pt x="293" y="2097"/>
                  <a:pt x="309" y="2002"/>
                  <a:pt x="332" y="1968"/>
                </a:cubicBezTo>
                <a:cubicBezTo>
                  <a:pt x="358" y="1865"/>
                  <a:pt x="350" y="1741"/>
                  <a:pt x="316" y="1640"/>
                </a:cubicBezTo>
                <a:cubicBezTo>
                  <a:pt x="307" y="1612"/>
                  <a:pt x="296" y="1581"/>
                  <a:pt x="292" y="1552"/>
                </a:cubicBezTo>
                <a:cubicBezTo>
                  <a:pt x="285" y="1493"/>
                  <a:pt x="274" y="1441"/>
                  <a:pt x="260" y="1384"/>
                </a:cubicBezTo>
                <a:cubicBezTo>
                  <a:pt x="246" y="1327"/>
                  <a:pt x="231" y="1272"/>
                  <a:pt x="212" y="1216"/>
                </a:cubicBezTo>
                <a:cubicBezTo>
                  <a:pt x="202" y="1186"/>
                  <a:pt x="148" y="1144"/>
                  <a:pt x="148" y="1144"/>
                </a:cubicBezTo>
                <a:cubicBezTo>
                  <a:pt x="131" y="1093"/>
                  <a:pt x="138" y="1038"/>
                  <a:pt x="108" y="992"/>
                </a:cubicBezTo>
                <a:cubicBezTo>
                  <a:pt x="78" y="872"/>
                  <a:pt x="96" y="745"/>
                  <a:pt x="116" y="624"/>
                </a:cubicBezTo>
                <a:cubicBezTo>
                  <a:pt x="101" y="398"/>
                  <a:pt x="90" y="275"/>
                  <a:pt x="7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2" name="Freeform 16">
            <a:extLst>
              <a:ext uri="{FF2B5EF4-FFF2-40B4-BE49-F238E27FC236}">
                <a16:creationId xmlns:a16="http://schemas.microsoft.com/office/drawing/2014/main" xmlns="" id="{F2903B9B-F6B1-31A1-E9A1-60DA5A666EEA}"/>
              </a:ext>
            </a:extLst>
          </p:cNvPr>
          <p:cNvSpPr>
            <a:spLocks/>
          </p:cNvSpPr>
          <p:nvPr/>
        </p:nvSpPr>
        <p:spPr bwMode="auto">
          <a:xfrm>
            <a:off x="5041900" y="1511300"/>
            <a:ext cx="611188" cy="3300413"/>
          </a:xfrm>
          <a:custGeom>
            <a:avLst/>
            <a:gdLst>
              <a:gd name="T0" fmla="*/ 280 w 385"/>
              <a:gd name="T1" fmla="*/ 0 h 2079"/>
              <a:gd name="T2" fmla="*/ 304 w 385"/>
              <a:gd name="T3" fmla="*/ 144 h 2079"/>
              <a:gd name="T4" fmla="*/ 256 w 385"/>
              <a:gd name="T5" fmla="*/ 952 h 2079"/>
              <a:gd name="T6" fmla="*/ 176 w 385"/>
              <a:gd name="T7" fmla="*/ 1248 h 2079"/>
              <a:gd name="T8" fmla="*/ 120 w 385"/>
              <a:gd name="T9" fmla="*/ 1312 h 2079"/>
              <a:gd name="T10" fmla="*/ 88 w 385"/>
              <a:gd name="T11" fmla="*/ 1384 h 2079"/>
              <a:gd name="T12" fmla="*/ 16 w 385"/>
              <a:gd name="T13" fmla="*/ 1616 h 2079"/>
              <a:gd name="T14" fmla="*/ 0 w 385"/>
              <a:gd name="T15" fmla="*/ 1672 h 2079"/>
              <a:gd name="T16" fmla="*/ 48 w 385"/>
              <a:gd name="T17" fmla="*/ 1880 h 2079"/>
              <a:gd name="T18" fmla="*/ 80 w 385"/>
              <a:gd name="T19" fmla="*/ 1968 h 2079"/>
              <a:gd name="T20" fmla="*/ 160 w 385"/>
              <a:gd name="T21" fmla="*/ 2064 h 2079"/>
              <a:gd name="T22" fmla="*/ 200 w 385"/>
              <a:gd name="T23" fmla="*/ 2056 h 2079"/>
              <a:gd name="T24" fmla="*/ 224 w 385"/>
              <a:gd name="T25" fmla="*/ 2048 h 2079"/>
              <a:gd name="T26" fmla="*/ 304 w 385"/>
              <a:gd name="T27" fmla="*/ 2024 h 2079"/>
              <a:gd name="T28" fmla="*/ 312 w 385"/>
              <a:gd name="T29" fmla="*/ 1928 h 2079"/>
              <a:gd name="T30" fmla="*/ 320 w 385"/>
              <a:gd name="T31" fmla="*/ 1872 h 2079"/>
              <a:gd name="T32" fmla="*/ 352 w 385"/>
              <a:gd name="T33" fmla="*/ 1768 h 2079"/>
              <a:gd name="T34" fmla="*/ 312 w 385"/>
              <a:gd name="T35" fmla="*/ 1392 h 2079"/>
              <a:gd name="T36" fmla="*/ 336 w 385"/>
              <a:gd name="T37" fmla="*/ 936 h 2079"/>
              <a:gd name="T38" fmla="*/ 368 w 385"/>
              <a:gd name="T39" fmla="*/ 624 h 2079"/>
              <a:gd name="T40" fmla="*/ 352 w 385"/>
              <a:gd name="T41" fmla="*/ 200 h 2079"/>
              <a:gd name="T42" fmla="*/ 280 w 385"/>
              <a:gd name="T43" fmla="*/ 0 h 2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85" h="2079">
                <a:moveTo>
                  <a:pt x="280" y="0"/>
                </a:moveTo>
                <a:cubicBezTo>
                  <a:pt x="296" y="47"/>
                  <a:pt x="288" y="97"/>
                  <a:pt x="304" y="144"/>
                </a:cubicBezTo>
                <a:cubicBezTo>
                  <a:pt x="341" y="401"/>
                  <a:pt x="341" y="698"/>
                  <a:pt x="256" y="952"/>
                </a:cubicBezTo>
                <a:cubicBezTo>
                  <a:pt x="245" y="1027"/>
                  <a:pt x="244" y="1203"/>
                  <a:pt x="176" y="1248"/>
                </a:cubicBezTo>
                <a:cubicBezTo>
                  <a:pt x="139" y="1304"/>
                  <a:pt x="160" y="1285"/>
                  <a:pt x="120" y="1312"/>
                </a:cubicBezTo>
                <a:cubicBezTo>
                  <a:pt x="111" y="1338"/>
                  <a:pt x="97" y="1358"/>
                  <a:pt x="88" y="1384"/>
                </a:cubicBezTo>
                <a:cubicBezTo>
                  <a:pt x="83" y="1459"/>
                  <a:pt x="87" y="1568"/>
                  <a:pt x="16" y="1616"/>
                </a:cubicBezTo>
                <a:cubicBezTo>
                  <a:pt x="11" y="1635"/>
                  <a:pt x="0" y="1653"/>
                  <a:pt x="0" y="1672"/>
                </a:cubicBezTo>
                <a:cubicBezTo>
                  <a:pt x="0" y="1725"/>
                  <a:pt x="3" y="1835"/>
                  <a:pt x="48" y="1880"/>
                </a:cubicBezTo>
                <a:cubicBezTo>
                  <a:pt x="69" y="1901"/>
                  <a:pt x="54" y="1959"/>
                  <a:pt x="80" y="1968"/>
                </a:cubicBezTo>
                <a:cubicBezTo>
                  <a:pt x="94" y="1986"/>
                  <a:pt x="148" y="2059"/>
                  <a:pt x="160" y="2064"/>
                </a:cubicBezTo>
                <a:cubicBezTo>
                  <a:pt x="180" y="2079"/>
                  <a:pt x="189" y="2059"/>
                  <a:pt x="200" y="2056"/>
                </a:cubicBezTo>
                <a:cubicBezTo>
                  <a:pt x="213" y="2058"/>
                  <a:pt x="207" y="2053"/>
                  <a:pt x="224" y="2048"/>
                </a:cubicBezTo>
                <a:cubicBezTo>
                  <a:pt x="241" y="2043"/>
                  <a:pt x="289" y="2044"/>
                  <a:pt x="304" y="2024"/>
                </a:cubicBezTo>
                <a:cubicBezTo>
                  <a:pt x="312" y="2021"/>
                  <a:pt x="310" y="1936"/>
                  <a:pt x="312" y="1928"/>
                </a:cubicBezTo>
                <a:cubicBezTo>
                  <a:pt x="316" y="1910"/>
                  <a:pt x="316" y="1890"/>
                  <a:pt x="320" y="1872"/>
                </a:cubicBezTo>
                <a:cubicBezTo>
                  <a:pt x="328" y="1837"/>
                  <a:pt x="343" y="1803"/>
                  <a:pt x="352" y="1768"/>
                </a:cubicBezTo>
                <a:cubicBezTo>
                  <a:pt x="348" y="1625"/>
                  <a:pt x="354" y="1519"/>
                  <a:pt x="312" y="1392"/>
                </a:cubicBezTo>
                <a:cubicBezTo>
                  <a:pt x="304" y="1044"/>
                  <a:pt x="276" y="1117"/>
                  <a:pt x="336" y="936"/>
                </a:cubicBezTo>
                <a:cubicBezTo>
                  <a:pt x="346" y="831"/>
                  <a:pt x="356" y="728"/>
                  <a:pt x="368" y="624"/>
                </a:cubicBezTo>
                <a:cubicBezTo>
                  <a:pt x="364" y="455"/>
                  <a:pt x="385" y="341"/>
                  <a:pt x="352" y="200"/>
                </a:cubicBezTo>
                <a:cubicBezTo>
                  <a:pt x="336" y="130"/>
                  <a:pt x="348" y="34"/>
                  <a:pt x="280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3" name="Freeform 17">
            <a:extLst>
              <a:ext uri="{FF2B5EF4-FFF2-40B4-BE49-F238E27FC236}">
                <a16:creationId xmlns:a16="http://schemas.microsoft.com/office/drawing/2014/main" xmlns="" id="{8457C507-C6F7-2CB8-241C-B255A8072C43}"/>
              </a:ext>
            </a:extLst>
          </p:cNvPr>
          <p:cNvSpPr>
            <a:spLocks/>
          </p:cNvSpPr>
          <p:nvPr/>
        </p:nvSpPr>
        <p:spPr bwMode="auto">
          <a:xfrm>
            <a:off x="1409700" y="1917700"/>
            <a:ext cx="1985963" cy="3556000"/>
          </a:xfrm>
          <a:custGeom>
            <a:avLst/>
            <a:gdLst>
              <a:gd name="T0" fmla="*/ 48 w 1251"/>
              <a:gd name="T1" fmla="*/ 360 h 2240"/>
              <a:gd name="T2" fmla="*/ 152 w 1251"/>
              <a:gd name="T3" fmla="*/ 400 h 2240"/>
              <a:gd name="T4" fmla="*/ 200 w 1251"/>
              <a:gd name="T5" fmla="*/ 432 h 2240"/>
              <a:gd name="T6" fmla="*/ 336 w 1251"/>
              <a:gd name="T7" fmla="*/ 544 h 2240"/>
              <a:gd name="T8" fmla="*/ 440 w 1251"/>
              <a:gd name="T9" fmla="*/ 608 h 2240"/>
              <a:gd name="T10" fmla="*/ 488 w 1251"/>
              <a:gd name="T11" fmla="*/ 672 h 2240"/>
              <a:gd name="T12" fmla="*/ 528 w 1251"/>
              <a:gd name="T13" fmla="*/ 768 h 2240"/>
              <a:gd name="T14" fmla="*/ 528 w 1251"/>
              <a:gd name="T15" fmla="*/ 816 h 2240"/>
              <a:gd name="T16" fmla="*/ 520 w 1251"/>
              <a:gd name="T17" fmla="*/ 1288 h 2240"/>
              <a:gd name="T18" fmla="*/ 528 w 1251"/>
              <a:gd name="T19" fmla="*/ 1752 h 2240"/>
              <a:gd name="T20" fmla="*/ 576 w 1251"/>
              <a:gd name="T21" fmla="*/ 1880 h 2240"/>
              <a:gd name="T22" fmla="*/ 616 w 1251"/>
              <a:gd name="T23" fmla="*/ 1952 h 2240"/>
              <a:gd name="T24" fmla="*/ 664 w 1251"/>
              <a:gd name="T25" fmla="*/ 1992 h 2240"/>
              <a:gd name="T26" fmla="*/ 712 w 1251"/>
              <a:gd name="T27" fmla="*/ 2064 h 2240"/>
              <a:gd name="T28" fmla="*/ 728 w 1251"/>
              <a:gd name="T29" fmla="*/ 2088 h 2240"/>
              <a:gd name="T30" fmla="*/ 752 w 1251"/>
              <a:gd name="T31" fmla="*/ 2104 h 2240"/>
              <a:gd name="T32" fmla="*/ 760 w 1251"/>
              <a:gd name="T33" fmla="*/ 2128 h 2240"/>
              <a:gd name="T34" fmla="*/ 784 w 1251"/>
              <a:gd name="T35" fmla="*/ 2136 h 2240"/>
              <a:gd name="T36" fmla="*/ 832 w 1251"/>
              <a:gd name="T37" fmla="*/ 2168 h 2240"/>
              <a:gd name="T38" fmla="*/ 888 w 1251"/>
              <a:gd name="T39" fmla="*/ 2208 h 2240"/>
              <a:gd name="T40" fmla="*/ 1016 w 1251"/>
              <a:gd name="T41" fmla="*/ 2240 h 2240"/>
              <a:gd name="T42" fmla="*/ 1136 w 1251"/>
              <a:gd name="T43" fmla="*/ 2208 h 2240"/>
              <a:gd name="T44" fmla="*/ 1248 w 1251"/>
              <a:gd name="T45" fmla="*/ 2080 h 2240"/>
              <a:gd name="T46" fmla="*/ 1240 w 1251"/>
              <a:gd name="T47" fmla="*/ 2008 h 2240"/>
              <a:gd name="T48" fmla="*/ 1144 w 1251"/>
              <a:gd name="T49" fmla="*/ 1936 h 2240"/>
              <a:gd name="T50" fmla="*/ 1040 w 1251"/>
              <a:gd name="T51" fmla="*/ 1912 h 2240"/>
              <a:gd name="T52" fmla="*/ 992 w 1251"/>
              <a:gd name="T53" fmla="*/ 1864 h 2240"/>
              <a:gd name="T54" fmla="*/ 920 w 1251"/>
              <a:gd name="T55" fmla="*/ 1808 h 2240"/>
              <a:gd name="T56" fmla="*/ 872 w 1251"/>
              <a:gd name="T57" fmla="*/ 1736 h 2240"/>
              <a:gd name="T58" fmla="*/ 832 w 1251"/>
              <a:gd name="T59" fmla="*/ 1656 h 2240"/>
              <a:gd name="T60" fmla="*/ 832 w 1251"/>
              <a:gd name="T61" fmla="*/ 1656 h 2240"/>
              <a:gd name="T62" fmla="*/ 808 w 1251"/>
              <a:gd name="T63" fmla="*/ 1576 h 2240"/>
              <a:gd name="T64" fmla="*/ 856 w 1251"/>
              <a:gd name="T65" fmla="*/ 1248 h 2240"/>
              <a:gd name="T66" fmla="*/ 864 w 1251"/>
              <a:gd name="T67" fmla="*/ 1168 h 2240"/>
              <a:gd name="T68" fmla="*/ 872 w 1251"/>
              <a:gd name="T69" fmla="*/ 1144 h 2240"/>
              <a:gd name="T70" fmla="*/ 880 w 1251"/>
              <a:gd name="T71" fmla="*/ 1000 h 2240"/>
              <a:gd name="T72" fmla="*/ 832 w 1251"/>
              <a:gd name="T73" fmla="*/ 672 h 2240"/>
              <a:gd name="T74" fmla="*/ 728 w 1251"/>
              <a:gd name="T75" fmla="*/ 544 h 2240"/>
              <a:gd name="T76" fmla="*/ 632 w 1251"/>
              <a:gd name="T77" fmla="*/ 440 h 2240"/>
              <a:gd name="T78" fmla="*/ 576 w 1251"/>
              <a:gd name="T79" fmla="*/ 376 h 2240"/>
              <a:gd name="T80" fmla="*/ 520 w 1251"/>
              <a:gd name="T81" fmla="*/ 304 h 2240"/>
              <a:gd name="T82" fmla="*/ 504 w 1251"/>
              <a:gd name="T83" fmla="*/ 272 h 2240"/>
              <a:gd name="T84" fmla="*/ 472 w 1251"/>
              <a:gd name="T85" fmla="*/ 256 h 2240"/>
              <a:gd name="T86" fmla="*/ 368 w 1251"/>
              <a:gd name="T87" fmla="*/ 200 h 2240"/>
              <a:gd name="T88" fmla="*/ 56 w 1251"/>
              <a:gd name="T89" fmla="*/ 56 h 2240"/>
              <a:gd name="T90" fmla="*/ 56 w 1251"/>
              <a:gd name="T91" fmla="*/ 48 h 2240"/>
              <a:gd name="T92" fmla="*/ 48 w 1251"/>
              <a:gd name="T93" fmla="*/ 344 h 2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51" h="2240">
                <a:moveTo>
                  <a:pt x="48" y="360"/>
                </a:moveTo>
                <a:cubicBezTo>
                  <a:pt x="101" y="413"/>
                  <a:pt x="100" y="371"/>
                  <a:pt x="152" y="400"/>
                </a:cubicBezTo>
                <a:cubicBezTo>
                  <a:pt x="169" y="409"/>
                  <a:pt x="200" y="432"/>
                  <a:pt x="200" y="432"/>
                </a:cubicBezTo>
                <a:cubicBezTo>
                  <a:pt x="233" y="481"/>
                  <a:pt x="289" y="509"/>
                  <a:pt x="336" y="544"/>
                </a:cubicBezTo>
                <a:cubicBezTo>
                  <a:pt x="369" y="569"/>
                  <a:pt x="400" y="595"/>
                  <a:pt x="440" y="608"/>
                </a:cubicBezTo>
                <a:cubicBezTo>
                  <a:pt x="459" y="636"/>
                  <a:pt x="459" y="653"/>
                  <a:pt x="488" y="672"/>
                </a:cubicBezTo>
                <a:cubicBezTo>
                  <a:pt x="529" y="733"/>
                  <a:pt x="517" y="701"/>
                  <a:pt x="528" y="768"/>
                </a:cubicBezTo>
                <a:cubicBezTo>
                  <a:pt x="507" y="832"/>
                  <a:pt x="528" y="752"/>
                  <a:pt x="528" y="816"/>
                </a:cubicBezTo>
                <a:cubicBezTo>
                  <a:pt x="528" y="973"/>
                  <a:pt x="523" y="1131"/>
                  <a:pt x="520" y="1288"/>
                </a:cubicBezTo>
                <a:cubicBezTo>
                  <a:pt x="523" y="1443"/>
                  <a:pt x="523" y="1597"/>
                  <a:pt x="528" y="1752"/>
                </a:cubicBezTo>
                <a:cubicBezTo>
                  <a:pt x="530" y="1805"/>
                  <a:pt x="540" y="1844"/>
                  <a:pt x="576" y="1880"/>
                </a:cubicBezTo>
                <a:cubicBezTo>
                  <a:pt x="590" y="1922"/>
                  <a:pt x="579" y="1897"/>
                  <a:pt x="616" y="1952"/>
                </a:cubicBezTo>
                <a:cubicBezTo>
                  <a:pt x="628" y="1969"/>
                  <a:pt x="652" y="1975"/>
                  <a:pt x="664" y="1992"/>
                </a:cubicBezTo>
                <a:cubicBezTo>
                  <a:pt x="690" y="2029"/>
                  <a:pt x="672" y="2038"/>
                  <a:pt x="712" y="2064"/>
                </a:cubicBezTo>
                <a:cubicBezTo>
                  <a:pt x="717" y="2072"/>
                  <a:pt x="721" y="2081"/>
                  <a:pt x="728" y="2088"/>
                </a:cubicBezTo>
                <a:cubicBezTo>
                  <a:pt x="735" y="2095"/>
                  <a:pt x="746" y="2096"/>
                  <a:pt x="752" y="2104"/>
                </a:cubicBezTo>
                <a:cubicBezTo>
                  <a:pt x="757" y="2111"/>
                  <a:pt x="754" y="2122"/>
                  <a:pt x="760" y="2128"/>
                </a:cubicBezTo>
                <a:cubicBezTo>
                  <a:pt x="766" y="2134"/>
                  <a:pt x="777" y="2132"/>
                  <a:pt x="784" y="2136"/>
                </a:cubicBezTo>
                <a:cubicBezTo>
                  <a:pt x="801" y="2145"/>
                  <a:pt x="817" y="2156"/>
                  <a:pt x="832" y="2168"/>
                </a:cubicBezTo>
                <a:cubicBezTo>
                  <a:pt x="833" y="2169"/>
                  <a:pt x="881" y="2206"/>
                  <a:pt x="888" y="2208"/>
                </a:cubicBezTo>
                <a:cubicBezTo>
                  <a:pt x="928" y="2221"/>
                  <a:pt x="975" y="2230"/>
                  <a:pt x="1016" y="2240"/>
                </a:cubicBezTo>
                <a:cubicBezTo>
                  <a:pt x="1068" y="2234"/>
                  <a:pt x="1090" y="2223"/>
                  <a:pt x="1136" y="2208"/>
                </a:cubicBezTo>
                <a:cubicBezTo>
                  <a:pt x="1171" y="2155"/>
                  <a:pt x="1226" y="2145"/>
                  <a:pt x="1248" y="2080"/>
                </a:cubicBezTo>
                <a:cubicBezTo>
                  <a:pt x="1245" y="2056"/>
                  <a:pt x="1251" y="2029"/>
                  <a:pt x="1240" y="2008"/>
                </a:cubicBezTo>
                <a:cubicBezTo>
                  <a:pt x="1238" y="2004"/>
                  <a:pt x="1158" y="1946"/>
                  <a:pt x="1144" y="1936"/>
                </a:cubicBezTo>
                <a:cubicBezTo>
                  <a:pt x="1125" y="1907"/>
                  <a:pt x="1074" y="1921"/>
                  <a:pt x="1040" y="1912"/>
                </a:cubicBezTo>
                <a:cubicBezTo>
                  <a:pt x="1019" y="1906"/>
                  <a:pt x="992" y="1864"/>
                  <a:pt x="992" y="1864"/>
                </a:cubicBezTo>
                <a:cubicBezTo>
                  <a:pt x="966" y="1847"/>
                  <a:pt x="946" y="1825"/>
                  <a:pt x="920" y="1808"/>
                </a:cubicBezTo>
                <a:cubicBezTo>
                  <a:pt x="910" y="1778"/>
                  <a:pt x="889" y="1762"/>
                  <a:pt x="872" y="1736"/>
                </a:cubicBezTo>
                <a:cubicBezTo>
                  <a:pt x="859" y="1685"/>
                  <a:pt x="870" y="1713"/>
                  <a:pt x="832" y="1656"/>
                </a:cubicBezTo>
                <a:lnTo>
                  <a:pt x="832" y="1656"/>
                </a:lnTo>
                <a:cubicBezTo>
                  <a:pt x="813" y="1598"/>
                  <a:pt x="820" y="1624"/>
                  <a:pt x="808" y="1576"/>
                </a:cubicBezTo>
                <a:cubicBezTo>
                  <a:pt x="815" y="1434"/>
                  <a:pt x="824" y="1374"/>
                  <a:pt x="856" y="1248"/>
                </a:cubicBezTo>
                <a:cubicBezTo>
                  <a:pt x="844" y="1200"/>
                  <a:pt x="845" y="1226"/>
                  <a:pt x="864" y="1168"/>
                </a:cubicBezTo>
                <a:cubicBezTo>
                  <a:pt x="867" y="1160"/>
                  <a:pt x="872" y="1144"/>
                  <a:pt x="872" y="1144"/>
                </a:cubicBezTo>
                <a:cubicBezTo>
                  <a:pt x="875" y="1109"/>
                  <a:pt x="893" y="1039"/>
                  <a:pt x="880" y="1000"/>
                </a:cubicBezTo>
                <a:cubicBezTo>
                  <a:pt x="877" y="908"/>
                  <a:pt x="892" y="762"/>
                  <a:pt x="832" y="672"/>
                </a:cubicBezTo>
                <a:cubicBezTo>
                  <a:pt x="818" y="616"/>
                  <a:pt x="780" y="570"/>
                  <a:pt x="728" y="544"/>
                </a:cubicBezTo>
                <a:cubicBezTo>
                  <a:pt x="702" y="504"/>
                  <a:pt x="666" y="474"/>
                  <a:pt x="632" y="440"/>
                </a:cubicBezTo>
                <a:cubicBezTo>
                  <a:pt x="539" y="347"/>
                  <a:pt x="644" y="421"/>
                  <a:pt x="576" y="376"/>
                </a:cubicBezTo>
                <a:cubicBezTo>
                  <a:pt x="564" y="339"/>
                  <a:pt x="552" y="328"/>
                  <a:pt x="520" y="304"/>
                </a:cubicBezTo>
                <a:cubicBezTo>
                  <a:pt x="515" y="293"/>
                  <a:pt x="512" y="280"/>
                  <a:pt x="504" y="272"/>
                </a:cubicBezTo>
                <a:cubicBezTo>
                  <a:pt x="496" y="264"/>
                  <a:pt x="482" y="262"/>
                  <a:pt x="472" y="256"/>
                </a:cubicBezTo>
                <a:cubicBezTo>
                  <a:pt x="434" y="233"/>
                  <a:pt x="410" y="214"/>
                  <a:pt x="368" y="200"/>
                </a:cubicBezTo>
                <a:cubicBezTo>
                  <a:pt x="344" y="182"/>
                  <a:pt x="84" y="68"/>
                  <a:pt x="56" y="56"/>
                </a:cubicBezTo>
                <a:cubicBezTo>
                  <a:pt x="0" y="33"/>
                  <a:pt x="57" y="0"/>
                  <a:pt x="56" y="48"/>
                </a:cubicBezTo>
                <a:cubicBezTo>
                  <a:pt x="55" y="96"/>
                  <a:pt x="50" y="282"/>
                  <a:pt x="48" y="344"/>
                </a:cubicBezTo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4" name="Freeform 18">
            <a:extLst>
              <a:ext uri="{FF2B5EF4-FFF2-40B4-BE49-F238E27FC236}">
                <a16:creationId xmlns:a16="http://schemas.microsoft.com/office/drawing/2014/main" xmlns="" id="{C17BA0B5-D7D6-C139-D06E-C86806B710BE}"/>
              </a:ext>
            </a:extLst>
          </p:cNvPr>
          <p:cNvSpPr>
            <a:spLocks/>
          </p:cNvSpPr>
          <p:nvPr/>
        </p:nvSpPr>
        <p:spPr bwMode="auto">
          <a:xfrm>
            <a:off x="5359400" y="1828800"/>
            <a:ext cx="2108200" cy="3556000"/>
          </a:xfrm>
          <a:custGeom>
            <a:avLst/>
            <a:gdLst>
              <a:gd name="T0" fmla="*/ 1312 w 1328"/>
              <a:gd name="T1" fmla="*/ 0 h 2240"/>
              <a:gd name="T2" fmla="*/ 968 w 1328"/>
              <a:gd name="T3" fmla="*/ 40 h 2240"/>
              <a:gd name="T4" fmla="*/ 792 w 1328"/>
              <a:gd name="T5" fmla="*/ 96 h 2240"/>
              <a:gd name="T6" fmla="*/ 680 w 1328"/>
              <a:gd name="T7" fmla="*/ 104 h 2240"/>
              <a:gd name="T8" fmla="*/ 608 w 1328"/>
              <a:gd name="T9" fmla="*/ 144 h 2240"/>
              <a:gd name="T10" fmla="*/ 584 w 1328"/>
              <a:gd name="T11" fmla="*/ 160 h 2240"/>
              <a:gd name="T12" fmla="*/ 512 w 1328"/>
              <a:gd name="T13" fmla="*/ 280 h 2240"/>
              <a:gd name="T14" fmla="*/ 496 w 1328"/>
              <a:gd name="T15" fmla="*/ 304 h 2240"/>
              <a:gd name="T16" fmla="*/ 488 w 1328"/>
              <a:gd name="T17" fmla="*/ 328 h 2240"/>
              <a:gd name="T18" fmla="*/ 440 w 1328"/>
              <a:gd name="T19" fmla="*/ 368 h 2240"/>
              <a:gd name="T20" fmla="*/ 416 w 1328"/>
              <a:gd name="T21" fmla="*/ 648 h 2240"/>
              <a:gd name="T22" fmla="*/ 384 w 1328"/>
              <a:gd name="T23" fmla="*/ 776 h 2240"/>
              <a:gd name="T24" fmla="*/ 360 w 1328"/>
              <a:gd name="T25" fmla="*/ 968 h 2240"/>
              <a:gd name="T26" fmla="*/ 312 w 1328"/>
              <a:gd name="T27" fmla="*/ 1272 h 2240"/>
              <a:gd name="T28" fmla="*/ 280 w 1328"/>
              <a:gd name="T29" fmla="*/ 1392 h 2240"/>
              <a:gd name="T30" fmla="*/ 224 w 1328"/>
              <a:gd name="T31" fmla="*/ 1520 h 2240"/>
              <a:gd name="T32" fmla="*/ 232 w 1328"/>
              <a:gd name="T33" fmla="*/ 1592 h 2240"/>
              <a:gd name="T34" fmla="*/ 216 w 1328"/>
              <a:gd name="T35" fmla="*/ 1696 h 2240"/>
              <a:gd name="T36" fmla="*/ 176 w 1328"/>
              <a:gd name="T37" fmla="*/ 1776 h 2240"/>
              <a:gd name="T38" fmla="*/ 152 w 1328"/>
              <a:gd name="T39" fmla="*/ 1848 h 2240"/>
              <a:gd name="T40" fmla="*/ 128 w 1328"/>
              <a:gd name="T41" fmla="*/ 1928 h 2240"/>
              <a:gd name="T42" fmla="*/ 40 w 1328"/>
              <a:gd name="T43" fmla="*/ 2016 h 2240"/>
              <a:gd name="T44" fmla="*/ 0 w 1328"/>
              <a:gd name="T45" fmla="*/ 2088 h 2240"/>
              <a:gd name="T46" fmla="*/ 56 w 1328"/>
              <a:gd name="T47" fmla="*/ 2240 h 2240"/>
              <a:gd name="T48" fmla="*/ 328 w 1328"/>
              <a:gd name="T49" fmla="*/ 2232 h 2240"/>
              <a:gd name="T50" fmla="*/ 408 w 1328"/>
              <a:gd name="T51" fmla="*/ 2216 h 2240"/>
              <a:gd name="T52" fmla="*/ 456 w 1328"/>
              <a:gd name="T53" fmla="*/ 2184 h 2240"/>
              <a:gd name="T54" fmla="*/ 496 w 1328"/>
              <a:gd name="T55" fmla="*/ 2144 h 2240"/>
              <a:gd name="T56" fmla="*/ 536 w 1328"/>
              <a:gd name="T57" fmla="*/ 2096 h 2240"/>
              <a:gd name="T58" fmla="*/ 552 w 1328"/>
              <a:gd name="T59" fmla="*/ 2048 h 2240"/>
              <a:gd name="T60" fmla="*/ 560 w 1328"/>
              <a:gd name="T61" fmla="*/ 2024 h 2240"/>
              <a:gd name="T62" fmla="*/ 560 w 1328"/>
              <a:gd name="T63" fmla="*/ 1680 h 2240"/>
              <a:gd name="T64" fmla="*/ 632 w 1328"/>
              <a:gd name="T65" fmla="*/ 1280 h 2240"/>
              <a:gd name="T66" fmla="*/ 624 w 1328"/>
              <a:gd name="T67" fmla="*/ 1072 h 2240"/>
              <a:gd name="T68" fmla="*/ 664 w 1328"/>
              <a:gd name="T69" fmla="*/ 1000 h 2240"/>
              <a:gd name="T70" fmla="*/ 712 w 1328"/>
              <a:gd name="T71" fmla="*/ 552 h 2240"/>
              <a:gd name="T72" fmla="*/ 760 w 1328"/>
              <a:gd name="T73" fmla="*/ 408 h 2240"/>
              <a:gd name="T74" fmla="*/ 816 w 1328"/>
              <a:gd name="T75" fmla="*/ 392 h 2240"/>
              <a:gd name="T76" fmla="*/ 1104 w 1328"/>
              <a:gd name="T77" fmla="*/ 272 h 2240"/>
              <a:gd name="T78" fmla="*/ 1208 w 1328"/>
              <a:gd name="T79" fmla="*/ 240 h 2240"/>
              <a:gd name="T80" fmla="*/ 1304 w 1328"/>
              <a:gd name="T81" fmla="*/ 248 h 2240"/>
              <a:gd name="T82" fmla="*/ 1328 w 1328"/>
              <a:gd name="T83" fmla="*/ 104 h 2240"/>
              <a:gd name="T84" fmla="*/ 1312 w 1328"/>
              <a:gd name="T85" fmla="*/ 0 h 2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28" h="2240">
                <a:moveTo>
                  <a:pt x="1312" y="0"/>
                </a:moveTo>
                <a:cubicBezTo>
                  <a:pt x="1213" y="6"/>
                  <a:pt x="1066" y="32"/>
                  <a:pt x="968" y="40"/>
                </a:cubicBezTo>
                <a:cubicBezTo>
                  <a:pt x="907" y="45"/>
                  <a:pt x="852" y="92"/>
                  <a:pt x="792" y="96"/>
                </a:cubicBezTo>
                <a:cubicBezTo>
                  <a:pt x="755" y="99"/>
                  <a:pt x="717" y="101"/>
                  <a:pt x="680" y="104"/>
                </a:cubicBezTo>
                <a:cubicBezTo>
                  <a:pt x="638" y="118"/>
                  <a:pt x="663" y="107"/>
                  <a:pt x="608" y="144"/>
                </a:cubicBezTo>
                <a:cubicBezTo>
                  <a:pt x="600" y="149"/>
                  <a:pt x="584" y="160"/>
                  <a:pt x="584" y="160"/>
                </a:cubicBezTo>
                <a:cubicBezTo>
                  <a:pt x="570" y="203"/>
                  <a:pt x="540" y="246"/>
                  <a:pt x="512" y="280"/>
                </a:cubicBezTo>
                <a:cubicBezTo>
                  <a:pt x="506" y="287"/>
                  <a:pt x="500" y="295"/>
                  <a:pt x="496" y="304"/>
                </a:cubicBezTo>
                <a:cubicBezTo>
                  <a:pt x="492" y="312"/>
                  <a:pt x="493" y="321"/>
                  <a:pt x="488" y="328"/>
                </a:cubicBezTo>
                <a:cubicBezTo>
                  <a:pt x="475" y="344"/>
                  <a:pt x="455" y="353"/>
                  <a:pt x="440" y="368"/>
                </a:cubicBezTo>
                <a:cubicBezTo>
                  <a:pt x="398" y="495"/>
                  <a:pt x="433" y="373"/>
                  <a:pt x="416" y="648"/>
                </a:cubicBezTo>
                <a:cubicBezTo>
                  <a:pt x="414" y="688"/>
                  <a:pt x="394" y="737"/>
                  <a:pt x="384" y="776"/>
                </a:cubicBezTo>
                <a:cubicBezTo>
                  <a:pt x="377" y="840"/>
                  <a:pt x="376" y="906"/>
                  <a:pt x="360" y="968"/>
                </a:cubicBezTo>
                <a:cubicBezTo>
                  <a:pt x="352" y="1075"/>
                  <a:pt x="333" y="1168"/>
                  <a:pt x="312" y="1272"/>
                </a:cubicBezTo>
                <a:cubicBezTo>
                  <a:pt x="305" y="1307"/>
                  <a:pt x="300" y="1362"/>
                  <a:pt x="280" y="1392"/>
                </a:cubicBezTo>
                <a:cubicBezTo>
                  <a:pt x="241" y="1451"/>
                  <a:pt x="252" y="1464"/>
                  <a:pt x="224" y="1520"/>
                </a:cubicBezTo>
                <a:cubicBezTo>
                  <a:pt x="209" y="1549"/>
                  <a:pt x="247" y="1563"/>
                  <a:pt x="232" y="1592"/>
                </a:cubicBezTo>
                <a:cubicBezTo>
                  <a:pt x="220" y="1616"/>
                  <a:pt x="225" y="1670"/>
                  <a:pt x="216" y="1696"/>
                </a:cubicBezTo>
                <a:cubicBezTo>
                  <a:pt x="223" y="1732"/>
                  <a:pt x="165" y="1742"/>
                  <a:pt x="176" y="1776"/>
                </a:cubicBezTo>
                <a:cubicBezTo>
                  <a:pt x="157" y="1891"/>
                  <a:pt x="183" y="1776"/>
                  <a:pt x="152" y="1848"/>
                </a:cubicBezTo>
                <a:cubicBezTo>
                  <a:pt x="144" y="1867"/>
                  <a:pt x="141" y="1915"/>
                  <a:pt x="128" y="1928"/>
                </a:cubicBezTo>
                <a:cubicBezTo>
                  <a:pt x="97" y="1959"/>
                  <a:pt x="77" y="1991"/>
                  <a:pt x="40" y="2016"/>
                </a:cubicBezTo>
                <a:cubicBezTo>
                  <a:pt x="3" y="2071"/>
                  <a:pt x="14" y="2046"/>
                  <a:pt x="0" y="2088"/>
                </a:cubicBezTo>
                <a:cubicBezTo>
                  <a:pt x="7" y="2139"/>
                  <a:pt x="11" y="2210"/>
                  <a:pt x="56" y="2240"/>
                </a:cubicBezTo>
                <a:cubicBezTo>
                  <a:pt x="147" y="2237"/>
                  <a:pt x="237" y="2236"/>
                  <a:pt x="328" y="2232"/>
                </a:cubicBezTo>
                <a:cubicBezTo>
                  <a:pt x="339" y="2231"/>
                  <a:pt x="390" y="2226"/>
                  <a:pt x="408" y="2216"/>
                </a:cubicBezTo>
                <a:cubicBezTo>
                  <a:pt x="425" y="2207"/>
                  <a:pt x="456" y="2184"/>
                  <a:pt x="456" y="2184"/>
                </a:cubicBezTo>
                <a:cubicBezTo>
                  <a:pt x="499" y="2120"/>
                  <a:pt x="443" y="2197"/>
                  <a:pt x="496" y="2144"/>
                </a:cubicBezTo>
                <a:cubicBezTo>
                  <a:pt x="511" y="2129"/>
                  <a:pt x="521" y="2111"/>
                  <a:pt x="536" y="2096"/>
                </a:cubicBezTo>
                <a:cubicBezTo>
                  <a:pt x="541" y="2080"/>
                  <a:pt x="547" y="2064"/>
                  <a:pt x="552" y="2048"/>
                </a:cubicBezTo>
                <a:cubicBezTo>
                  <a:pt x="555" y="2040"/>
                  <a:pt x="560" y="2024"/>
                  <a:pt x="560" y="2024"/>
                </a:cubicBezTo>
                <a:cubicBezTo>
                  <a:pt x="566" y="1899"/>
                  <a:pt x="575" y="1802"/>
                  <a:pt x="560" y="1680"/>
                </a:cubicBezTo>
                <a:cubicBezTo>
                  <a:pt x="566" y="1618"/>
                  <a:pt x="625" y="1341"/>
                  <a:pt x="632" y="1280"/>
                </a:cubicBezTo>
                <a:cubicBezTo>
                  <a:pt x="645" y="1172"/>
                  <a:pt x="619" y="1119"/>
                  <a:pt x="624" y="1072"/>
                </a:cubicBezTo>
                <a:cubicBezTo>
                  <a:pt x="629" y="1025"/>
                  <a:pt x="649" y="1087"/>
                  <a:pt x="664" y="1000"/>
                </a:cubicBezTo>
                <a:cubicBezTo>
                  <a:pt x="687" y="908"/>
                  <a:pt x="679" y="629"/>
                  <a:pt x="712" y="552"/>
                </a:cubicBezTo>
                <a:cubicBezTo>
                  <a:pt x="730" y="510"/>
                  <a:pt x="720" y="440"/>
                  <a:pt x="760" y="408"/>
                </a:cubicBezTo>
                <a:cubicBezTo>
                  <a:pt x="765" y="404"/>
                  <a:pt x="814" y="393"/>
                  <a:pt x="816" y="392"/>
                </a:cubicBezTo>
                <a:cubicBezTo>
                  <a:pt x="894" y="314"/>
                  <a:pt x="1003" y="302"/>
                  <a:pt x="1104" y="272"/>
                </a:cubicBezTo>
                <a:cubicBezTo>
                  <a:pt x="1139" y="262"/>
                  <a:pt x="1173" y="250"/>
                  <a:pt x="1208" y="240"/>
                </a:cubicBezTo>
                <a:cubicBezTo>
                  <a:pt x="1224" y="235"/>
                  <a:pt x="1304" y="248"/>
                  <a:pt x="1304" y="248"/>
                </a:cubicBezTo>
                <a:cubicBezTo>
                  <a:pt x="1308" y="216"/>
                  <a:pt x="1328" y="136"/>
                  <a:pt x="1328" y="104"/>
                </a:cubicBezTo>
                <a:cubicBezTo>
                  <a:pt x="1328" y="69"/>
                  <a:pt x="1312" y="35"/>
                  <a:pt x="1312" y="0"/>
                </a:cubicBezTo>
                <a:close/>
              </a:path>
            </a:pathLst>
          </a:custGeom>
          <a:solidFill>
            <a:srgbClr val="CCFFC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5" name="Freeform 19">
            <a:extLst>
              <a:ext uri="{FF2B5EF4-FFF2-40B4-BE49-F238E27FC236}">
                <a16:creationId xmlns:a16="http://schemas.microsoft.com/office/drawing/2014/main" xmlns="" id="{75FA7839-1647-4E75-010F-12494BE417B2}"/>
              </a:ext>
            </a:extLst>
          </p:cNvPr>
          <p:cNvSpPr>
            <a:spLocks/>
          </p:cNvSpPr>
          <p:nvPr/>
        </p:nvSpPr>
        <p:spPr bwMode="auto">
          <a:xfrm>
            <a:off x="2209800" y="3122613"/>
            <a:ext cx="619125" cy="598487"/>
          </a:xfrm>
          <a:custGeom>
            <a:avLst/>
            <a:gdLst>
              <a:gd name="T0" fmla="*/ 16 w 390"/>
              <a:gd name="T1" fmla="*/ 89 h 377"/>
              <a:gd name="T2" fmla="*/ 0 w 390"/>
              <a:gd name="T3" fmla="*/ 193 h 377"/>
              <a:gd name="T4" fmla="*/ 160 w 390"/>
              <a:gd name="T5" fmla="*/ 377 h 377"/>
              <a:gd name="T6" fmla="*/ 352 w 390"/>
              <a:gd name="T7" fmla="*/ 281 h 377"/>
              <a:gd name="T8" fmla="*/ 384 w 390"/>
              <a:gd name="T9" fmla="*/ 225 h 377"/>
              <a:gd name="T10" fmla="*/ 280 w 390"/>
              <a:gd name="T11" fmla="*/ 49 h 377"/>
              <a:gd name="T12" fmla="*/ 128 w 390"/>
              <a:gd name="T13" fmla="*/ 49 h 377"/>
              <a:gd name="T14" fmla="*/ 104 w 390"/>
              <a:gd name="T15" fmla="*/ 65 h 377"/>
              <a:gd name="T16" fmla="*/ 32 w 390"/>
              <a:gd name="T17" fmla="*/ 73 h 377"/>
              <a:gd name="T18" fmla="*/ 8 w 390"/>
              <a:gd name="T19" fmla="*/ 161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0" h="377">
                <a:moveTo>
                  <a:pt x="16" y="89"/>
                </a:moveTo>
                <a:cubicBezTo>
                  <a:pt x="11" y="124"/>
                  <a:pt x="0" y="158"/>
                  <a:pt x="0" y="193"/>
                </a:cubicBezTo>
                <a:cubicBezTo>
                  <a:pt x="0" y="289"/>
                  <a:pt x="75" y="349"/>
                  <a:pt x="160" y="377"/>
                </a:cubicBezTo>
                <a:cubicBezTo>
                  <a:pt x="230" y="363"/>
                  <a:pt x="292" y="321"/>
                  <a:pt x="352" y="281"/>
                </a:cubicBezTo>
                <a:cubicBezTo>
                  <a:pt x="362" y="262"/>
                  <a:pt x="383" y="246"/>
                  <a:pt x="384" y="225"/>
                </a:cubicBezTo>
                <a:cubicBezTo>
                  <a:pt x="390" y="130"/>
                  <a:pt x="367" y="78"/>
                  <a:pt x="280" y="49"/>
                </a:cubicBezTo>
                <a:cubicBezTo>
                  <a:pt x="231" y="0"/>
                  <a:pt x="185" y="30"/>
                  <a:pt x="128" y="49"/>
                </a:cubicBezTo>
                <a:cubicBezTo>
                  <a:pt x="119" y="52"/>
                  <a:pt x="113" y="63"/>
                  <a:pt x="104" y="65"/>
                </a:cubicBezTo>
                <a:cubicBezTo>
                  <a:pt x="81" y="71"/>
                  <a:pt x="56" y="70"/>
                  <a:pt x="32" y="73"/>
                </a:cubicBezTo>
                <a:cubicBezTo>
                  <a:pt x="22" y="102"/>
                  <a:pt x="29" y="140"/>
                  <a:pt x="8" y="161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6" name="Freeform 20">
            <a:extLst>
              <a:ext uri="{FF2B5EF4-FFF2-40B4-BE49-F238E27FC236}">
                <a16:creationId xmlns:a16="http://schemas.microsoft.com/office/drawing/2014/main" xmlns="" id="{13035D8D-46F1-9918-EF52-1B57713B01C5}"/>
              </a:ext>
            </a:extLst>
          </p:cNvPr>
          <p:cNvSpPr>
            <a:spLocks/>
          </p:cNvSpPr>
          <p:nvPr/>
        </p:nvSpPr>
        <p:spPr bwMode="auto">
          <a:xfrm>
            <a:off x="5892800" y="2971800"/>
            <a:ext cx="587375" cy="520700"/>
          </a:xfrm>
          <a:custGeom>
            <a:avLst/>
            <a:gdLst>
              <a:gd name="T0" fmla="*/ 32 w 370"/>
              <a:gd name="T1" fmla="*/ 152 h 328"/>
              <a:gd name="T2" fmla="*/ 80 w 370"/>
              <a:gd name="T3" fmla="*/ 328 h 328"/>
              <a:gd name="T4" fmla="*/ 296 w 370"/>
              <a:gd name="T5" fmla="*/ 288 h 328"/>
              <a:gd name="T6" fmla="*/ 320 w 370"/>
              <a:gd name="T7" fmla="*/ 120 h 328"/>
              <a:gd name="T8" fmla="*/ 256 w 370"/>
              <a:gd name="T9" fmla="*/ 64 h 328"/>
              <a:gd name="T10" fmla="*/ 192 w 370"/>
              <a:gd name="T11" fmla="*/ 0 h 328"/>
              <a:gd name="T12" fmla="*/ 112 w 370"/>
              <a:gd name="T13" fmla="*/ 24 h 328"/>
              <a:gd name="T14" fmla="*/ 72 w 370"/>
              <a:gd name="T15" fmla="*/ 56 h 328"/>
              <a:gd name="T16" fmla="*/ 16 w 370"/>
              <a:gd name="T17" fmla="*/ 168 h 328"/>
              <a:gd name="T18" fmla="*/ 32 w 370"/>
              <a:gd name="T19" fmla="*/ 24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0" h="328">
                <a:moveTo>
                  <a:pt x="32" y="152"/>
                </a:moveTo>
                <a:cubicBezTo>
                  <a:pt x="36" y="210"/>
                  <a:pt x="26" y="292"/>
                  <a:pt x="80" y="328"/>
                </a:cubicBezTo>
                <a:cubicBezTo>
                  <a:pt x="154" y="320"/>
                  <a:pt x="223" y="298"/>
                  <a:pt x="296" y="288"/>
                </a:cubicBezTo>
                <a:cubicBezTo>
                  <a:pt x="370" y="263"/>
                  <a:pt x="335" y="194"/>
                  <a:pt x="320" y="120"/>
                </a:cubicBezTo>
                <a:cubicBezTo>
                  <a:pt x="314" y="92"/>
                  <a:pt x="256" y="64"/>
                  <a:pt x="256" y="64"/>
                </a:cubicBezTo>
                <a:cubicBezTo>
                  <a:pt x="238" y="37"/>
                  <a:pt x="215" y="23"/>
                  <a:pt x="192" y="0"/>
                </a:cubicBezTo>
                <a:cubicBezTo>
                  <a:pt x="164" y="5"/>
                  <a:pt x="135" y="5"/>
                  <a:pt x="112" y="24"/>
                </a:cubicBezTo>
                <a:cubicBezTo>
                  <a:pt x="64" y="64"/>
                  <a:pt x="129" y="37"/>
                  <a:pt x="72" y="56"/>
                </a:cubicBezTo>
                <a:cubicBezTo>
                  <a:pt x="25" y="91"/>
                  <a:pt x="26" y="116"/>
                  <a:pt x="16" y="168"/>
                </a:cubicBezTo>
                <a:cubicBezTo>
                  <a:pt x="24" y="243"/>
                  <a:pt x="0" y="240"/>
                  <a:pt x="32" y="240"/>
                </a:cubicBezTo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8" name="Line 22">
            <a:extLst>
              <a:ext uri="{FF2B5EF4-FFF2-40B4-BE49-F238E27FC236}">
                <a16:creationId xmlns:a16="http://schemas.microsoft.com/office/drawing/2014/main" xmlns="" id="{3C221D0A-EB6A-A178-A07B-F81616BA92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3357563"/>
            <a:ext cx="6624637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9" name="Line 23">
            <a:extLst>
              <a:ext uri="{FF2B5EF4-FFF2-40B4-BE49-F238E27FC236}">
                <a16:creationId xmlns:a16="http://schemas.microsoft.com/office/drawing/2014/main" xmlns="" id="{8B91DFB5-E5C8-404B-78DA-74C1085B5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4076700"/>
            <a:ext cx="6624637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20" name="Line 24">
            <a:extLst>
              <a:ext uri="{FF2B5EF4-FFF2-40B4-BE49-F238E27FC236}">
                <a16:creationId xmlns:a16="http://schemas.microsoft.com/office/drawing/2014/main" xmlns="" id="{361581E1-4C8E-0422-D770-F7829E299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5013325"/>
            <a:ext cx="6624637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21" name="Text Box 25">
            <a:extLst>
              <a:ext uri="{FF2B5EF4-FFF2-40B4-BE49-F238E27FC236}">
                <a16:creationId xmlns:a16="http://schemas.microsoft.com/office/drawing/2014/main" xmlns="" id="{B9D55A6D-CC79-6E34-7677-62F9930EF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" y="2205038"/>
            <a:ext cx="10540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t>rectum</a:t>
            </a:r>
          </a:p>
        </p:txBody>
      </p:sp>
      <p:sp>
        <p:nvSpPr>
          <p:cNvPr id="4122" name="AutoShape 26">
            <a:extLst>
              <a:ext uri="{FF2B5EF4-FFF2-40B4-BE49-F238E27FC236}">
                <a16:creationId xmlns:a16="http://schemas.microsoft.com/office/drawing/2014/main" xmlns="" id="{9D515349-4CD9-1080-0513-C577B83C4B48}"/>
              </a:ext>
            </a:extLst>
          </p:cNvPr>
          <p:cNvSpPr>
            <a:spLocks/>
          </p:cNvSpPr>
          <p:nvPr/>
        </p:nvSpPr>
        <p:spPr bwMode="auto">
          <a:xfrm>
            <a:off x="1042988" y="2997200"/>
            <a:ext cx="288925" cy="2232025"/>
          </a:xfrm>
          <a:prstGeom prst="leftBrace">
            <a:avLst>
              <a:gd name="adj1" fmla="val 64377"/>
              <a:gd name="adj2" fmla="val 49431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3" name="Text Box 27">
            <a:extLst>
              <a:ext uri="{FF2B5EF4-FFF2-40B4-BE49-F238E27FC236}">
                <a16:creationId xmlns:a16="http://schemas.microsoft.com/office/drawing/2014/main" xmlns="" id="{9794E976-9972-A5A6-F7CB-D2EC44AA8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860800"/>
            <a:ext cx="8413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t>anus</a:t>
            </a:r>
          </a:p>
        </p:txBody>
      </p:sp>
      <p:sp>
        <p:nvSpPr>
          <p:cNvPr id="4124" name="Text Box 28">
            <a:extLst>
              <a:ext uri="{FF2B5EF4-FFF2-40B4-BE49-F238E27FC236}">
                <a16:creationId xmlns:a16="http://schemas.microsoft.com/office/drawing/2014/main" xmlns="" id="{20382008-C038-6282-B83D-9F723F7A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3068638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25" name="Text Box 29">
            <a:extLst>
              <a:ext uri="{FF2B5EF4-FFF2-40B4-BE49-F238E27FC236}">
                <a16:creationId xmlns:a16="http://schemas.microsoft.com/office/drawing/2014/main" xmlns="" id="{E81ED011-5520-F070-FAA2-2D5BB4FC5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3789363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26" name="Text Box 30">
            <a:extLst>
              <a:ext uri="{FF2B5EF4-FFF2-40B4-BE49-F238E27FC236}">
                <a16:creationId xmlns:a16="http://schemas.microsoft.com/office/drawing/2014/main" xmlns="" id="{71712976-3E52-CCFB-B1AD-12E8077A9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724400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41A149F1-35C8-ECA3-7092-A4767D800EE8}"/>
              </a:ext>
            </a:extLst>
          </p:cNvPr>
          <p:cNvSpPr txBox="1"/>
          <p:nvPr/>
        </p:nvSpPr>
        <p:spPr>
          <a:xfrm>
            <a:off x="393288" y="353961"/>
            <a:ext cx="722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Don’t Forget the Anal Canal!</a:t>
            </a:r>
          </a:p>
        </p:txBody>
      </p:sp>
    </p:spTree>
    <p:extLst>
      <p:ext uri="{BB962C8B-B14F-4D97-AF65-F5344CB8AC3E}">
        <p14:creationId xmlns:p14="http://schemas.microsoft.com/office/powerpoint/2010/main" xmlns="" val="14127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9">
            <a:extLst>
              <a:ext uri="{FF2B5EF4-FFF2-40B4-BE49-F238E27FC236}">
                <a16:creationId xmlns:a16="http://schemas.microsoft.com/office/drawing/2014/main" xmlns="" id="{305680C9-AD0E-3909-0B82-B1393225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076700"/>
            <a:ext cx="27368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1:            Upper third</a:t>
            </a:r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xmlns="" id="{7E4FC3D8-399E-046B-F7A9-B6C658280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997200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135" name="Line 15">
            <a:extLst>
              <a:ext uri="{FF2B5EF4-FFF2-40B4-BE49-F238E27FC236}">
                <a16:creationId xmlns:a16="http://schemas.microsoft.com/office/drawing/2014/main" xmlns="" id="{F169E510-0F6C-66E2-7E69-35AD83B173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1275" y="2708275"/>
            <a:ext cx="431800" cy="504825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xmlns="" id="{CC14F07F-472E-3CEF-8EAB-4A6D4E70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773238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rgbClr val="00FF00"/>
                </a:solidFill>
              </a:rPr>
              <a:t>*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815B8EAD-4383-2FA6-8FA2-287017DC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2" t="16405" r="23622" b="16405"/>
          <a:stretch>
            <a:fillRect/>
          </a:stretch>
        </p:blipFill>
        <p:spPr bwMode="auto">
          <a:xfrm>
            <a:off x="395288" y="765175"/>
            <a:ext cx="515620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85CDEA5-D55D-59C2-5BD5-19EAFF6515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268" t="21374" r="18603" b="14205"/>
          <a:stretch/>
        </p:blipFill>
        <p:spPr>
          <a:xfrm>
            <a:off x="5768595" y="525988"/>
            <a:ext cx="3194509" cy="1750487"/>
          </a:xfrm>
          <a:prstGeom prst="rect">
            <a:avLst/>
          </a:prstGeom>
        </p:spPr>
      </p:pic>
      <p:sp>
        <p:nvSpPr>
          <p:cNvPr id="13" name="AutoShape 18">
            <a:extLst>
              <a:ext uri="{FF2B5EF4-FFF2-40B4-BE49-F238E27FC236}">
                <a16:creationId xmlns:a16="http://schemas.microsoft.com/office/drawing/2014/main" xmlns="" id="{D423B0E4-ABE1-05D2-E662-9253C990F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025" y="1077805"/>
            <a:ext cx="1223962" cy="358775"/>
          </a:xfrm>
          <a:prstGeom prst="rightArrow">
            <a:avLst>
              <a:gd name="adj1" fmla="val 50000"/>
              <a:gd name="adj2" fmla="val 8528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15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Text Box 14">
            <a:extLst>
              <a:ext uri="{FF2B5EF4-FFF2-40B4-BE49-F238E27FC236}">
                <a16:creationId xmlns:a16="http://schemas.microsoft.com/office/drawing/2014/main" xmlns="" id="{7E4FC3D8-399E-046B-F7A9-B6C658280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997200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135" name="Line 15">
            <a:extLst>
              <a:ext uri="{FF2B5EF4-FFF2-40B4-BE49-F238E27FC236}">
                <a16:creationId xmlns:a16="http://schemas.microsoft.com/office/drawing/2014/main" xmlns="" id="{F169E510-0F6C-66E2-7E69-35AD83B173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1275" y="2708275"/>
            <a:ext cx="431800" cy="504825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xmlns="" id="{CC14F07F-472E-3CEF-8EAB-4A6D4E70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773238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rgbClr val="00FF00"/>
                </a:solidFill>
              </a:rPr>
              <a:t>*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815B8EAD-4383-2FA6-8FA2-287017DC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2" t="16405" r="23622" b="16405"/>
          <a:stretch>
            <a:fillRect/>
          </a:stretch>
        </p:blipFill>
        <p:spPr bwMode="auto">
          <a:xfrm>
            <a:off x="395288" y="765175"/>
            <a:ext cx="515620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3">
            <a:extLst>
              <a:ext uri="{FF2B5EF4-FFF2-40B4-BE49-F238E27FC236}">
                <a16:creationId xmlns:a16="http://schemas.microsoft.com/office/drawing/2014/main" xmlns="" id="{936ECD9A-398B-2259-BD2B-C6405407C1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6358" y="2276475"/>
            <a:ext cx="1439862" cy="2879725"/>
          </a:xfrm>
          <a:prstGeom prst="line">
            <a:avLst/>
          </a:prstGeom>
          <a:noFill/>
          <a:ln w="730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xmlns="" id="{9A5DC211-B164-D44A-E50A-F580EB880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397" y="2205038"/>
            <a:ext cx="1584325" cy="2879725"/>
          </a:xfrm>
          <a:prstGeom prst="line">
            <a:avLst/>
          </a:prstGeom>
          <a:noFill/>
          <a:ln w="730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418D44EB-4BB8-75C6-C05D-8FDC4E39C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714" y="3149600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xmlns="" id="{D786DB56-92B1-FE43-A4E7-B0B6B403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1" y="2528682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 dirty="0">
                <a:solidFill>
                  <a:srgbClr val="00FF00"/>
                </a:solidFill>
              </a:rPr>
              <a:t>*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8F44ED3-A734-E5AA-36BC-38DBB6056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268" t="21374" r="18603" b="14205"/>
          <a:stretch/>
        </p:blipFill>
        <p:spPr>
          <a:xfrm>
            <a:off x="5768595" y="525988"/>
            <a:ext cx="3194509" cy="1750487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xmlns="" id="{B1D011F9-573F-5FF7-60F9-FFCBE688D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025" y="1077805"/>
            <a:ext cx="1223962" cy="358775"/>
          </a:xfrm>
          <a:prstGeom prst="rightArrow">
            <a:avLst>
              <a:gd name="adj1" fmla="val 50000"/>
              <a:gd name="adj2" fmla="val 8528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373B63D6-D33A-7EBC-1C4E-CFCBC56D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076700"/>
            <a:ext cx="27368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1:            Upper third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xmlns="" id="{4F2DD9A3-7EDA-B24A-5CE5-BD63365E4D0D}"/>
              </a:ext>
            </a:extLst>
          </p:cNvPr>
          <p:cNvCxnSpPr/>
          <p:nvPr/>
        </p:nvCxnSpPr>
        <p:spPr>
          <a:xfrm>
            <a:off x="5768595" y="5427406"/>
            <a:ext cx="77968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4">
            <a:extLst>
              <a:ext uri="{FF2B5EF4-FFF2-40B4-BE49-F238E27FC236}">
                <a16:creationId xmlns:a16="http://schemas.microsoft.com/office/drawing/2014/main" xmlns="" id="{949A48C5-4ECB-5BFD-B128-27FB07099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595" y="5443878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xmlns="" id="{F22A8E7E-7713-8B08-B3AF-49A1B709B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388" y="5851525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 dirty="0">
                <a:solidFill>
                  <a:srgbClr val="00FF00"/>
                </a:solidFill>
              </a:rPr>
              <a:t>*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C35BBA8-7C7E-59BA-EAC4-14786442E997}"/>
              </a:ext>
            </a:extLst>
          </p:cNvPr>
          <p:cNvSpPr txBox="1"/>
          <p:nvPr/>
        </p:nvSpPr>
        <p:spPr>
          <a:xfrm>
            <a:off x="6715431" y="5185696"/>
            <a:ext cx="214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 muscle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95BFFA14-6DE8-D64D-8321-B132167A8C16}"/>
              </a:ext>
            </a:extLst>
          </p:cNvPr>
          <p:cNvSpPr txBox="1"/>
          <p:nvPr/>
        </p:nvSpPr>
        <p:spPr>
          <a:xfrm>
            <a:off x="6715430" y="5547005"/>
            <a:ext cx="214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87D032A6-B320-BDD7-80AF-49D7719F933F}"/>
              </a:ext>
            </a:extLst>
          </p:cNvPr>
          <p:cNvSpPr txBox="1"/>
          <p:nvPr/>
        </p:nvSpPr>
        <p:spPr>
          <a:xfrm>
            <a:off x="6720350" y="5955043"/>
            <a:ext cx="214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738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3" name="Picture 7">
            <a:extLst>
              <a:ext uri="{FF2B5EF4-FFF2-40B4-BE49-F238E27FC236}">
                <a16:creationId xmlns:a16="http://schemas.microsoft.com/office/drawing/2014/main" xmlns="" id="{5F1E4BEE-C9BD-F78B-B069-C03BEA05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2" t="16405" r="23622" b="16405"/>
          <a:stretch>
            <a:fillRect/>
          </a:stretch>
        </p:blipFill>
        <p:spPr bwMode="auto">
          <a:xfrm>
            <a:off x="395288" y="765175"/>
            <a:ext cx="515620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2586" name="Text Box 10">
            <a:extLst>
              <a:ext uri="{FF2B5EF4-FFF2-40B4-BE49-F238E27FC236}">
                <a16:creationId xmlns:a16="http://schemas.microsoft.com/office/drawing/2014/main" xmlns="" id="{C044FFDA-34BB-A652-4CCB-54C5F3B2C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997200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6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52587" name="Line 11">
            <a:extLst>
              <a:ext uri="{FF2B5EF4-FFF2-40B4-BE49-F238E27FC236}">
                <a16:creationId xmlns:a16="http://schemas.microsoft.com/office/drawing/2014/main" xmlns="" id="{A5D65D6E-5FE9-803F-EF1B-FDFD9BC42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3357563"/>
            <a:ext cx="649287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81077A68-8764-57E6-842D-76A2AEA6B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076700"/>
            <a:ext cx="28813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2:             Middle third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79E7465-368A-FBA5-EBD9-378C9E5DE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268" t="21374" r="18603" b="14205"/>
          <a:stretch/>
        </p:blipFill>
        <p:spPr>
          <a:xfrm>
            <a:off x="5768595" y="525988"/>
            <a:ext cx="3194509" cy="1750487"/>
          </a:xfrm>
          <a:prstGeom prst="rect">
            <a:avLst/>
          </a:prstGeom>
        </p:spPr>
      </p:pic>
      <p:sp>
        <p:nvSpPr>
          <p:cNvPr id="11" name="AutoShape 18">
            <a:extLst>
              <a:ext uri="{FF2B5EF4-FFF2-40B4-BE49-F238E27FC236}">
                <a16:creationId xmlns:a16="http://schemas.microsoft.com/office/drawing/2014/main" xmlns="" id="{2DE66AB2-F942-C7DE-D02E-1F9C9355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025" y="1392438"/>
            <a:ext cx="1223962" cy="358775"/>
          </a:xfrm>
          <a:prstGeom prst="rightArrow">
            <a:avLst>
              <a:gd name="adj1" fmla="val 50000"/>
              <a:gd name="adj2" fmla="val 8528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8" name="Picture 8">
            <a:extLst>
              <a:ext uri="{FF2B5EF4-FFF2-40B4-BE49-F238E27FC236}">
                <a16:creationId xmlns:a16="http://schemas.microsoft.com/office/drawing/2014/main" xmlns="" id="{8E863403-2A2C-61BC-9844-0F03D0DF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22" t="16405" r="23622" b="16405"/>
          <a:stretch>
            <a:fillRect/>
          </a:stretch>
        </p:blipFill>
        <p:spPr bwMode="auto">
          <a:xfrm>
            <a:off x="395288" y="765175"/>
            <a:ext cx="515620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09" name="Line 9">
            <a:extLst>
              <a:ext uri="{FF2B5EF4-FFF2-40B4-BE49-F238E27FC236}">
                <a16:creationId xmlns:a16="http://schemas.microsoft.com/office/drawing/2014/main" xmlns="" id="{BD849995-D444-A394-168B-89EB3AE15B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3284538"/>
            <a:ext cx="86518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A04CDE33-A35E-7639-9DB3-3CD85921F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076700"/>
            <a:ext cx="25323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3:          Lower third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sz="2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EAS </a:t>
            </a:r>
          </a:p>
          <a:p>
            <a:r>
              <a:rPr lang="it-IT" sz="24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sz="2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A3E9A69-8042-9CA7-0B1F-533198BA1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268" t="21374" r="18603" b="14205"/>
          <a:stretch/>
        </p:blipFill>
        <p:spPr>
          <a:xfrm>
            <a:off x="5768595" y="525988"/>
            <a:ext cx="3194509" cy="1750487"/>
          </a:xfrm>
          <a:prstGeom prst="rect">
            <a:avLst/>
          </a:prstGeom>
        </p:spPr>
      </p:pic>
      <p:sp>
        <p:nvSpPr>
          <p:cNvPr id="10" name="AutoShape 18">
            <a:extLst>
              <a:ext uri="{FF2B5EF4-FFF2-40B4-BE49-F238E27FC236}">
                <a16:creationId xmlns:a16="http://schemas.microsoft.com/office/drawing/2014/main" xmlns="" id="{5B41D1FC-4FD8-29CF-342A-749288865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025" y="1756235"/>
            <a:ext cx="1223962" cy="358775"/>
          </a:xfrm>
          <a:prstGeom prst="rightArrow">
            <a:avLst>
              <a:gd name="adj1" fmla="val 50000"/>
              <a:gd name="adj2" fmla="val 8528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E91E1AE-C5C6-9CBA-5BB5-CBFFA6082C04}"/>
              </a:ext>
            </a:extLst>
          </p:cNvPr>
          <p:cNvSpPr txBox="1"/>
          <p:nvPr/>
        </p:nvSpPr>
        <p:spPr>
          <a:xfrm>
            <a:off x="393288" y="353961"/>
            <a:ext cx="8453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Remember 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hat 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with EUS …</a:t>
            </a:r>
            <a:endParaRPr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4475D27-65ED-2525-72FF-23563F277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88" y="1107258"/>
            <a:ext cx="826893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peritoneal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identified</a:t>
            </a:r>
            <a:endParaRPr kumimoji="0" lang="it-IT" altLang="it-IT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mesorectal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fascia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extremely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mesorectum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&lt; 3 mm and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isoechoic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beware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kumimoji="0" lang="it-IT" altLang="it-IT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metastatic</a:t>
            </a:r>
            <a:r>
              <a:rPr kumimoji="0" lang="it-IT" altLang="it-IT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A2DD67-9C04-C88A-427C-EFB1C596C65C}"/>
              </a:ext>
            </a:extLst>
          </p:cNvPr>
          <p:cNvSpPr txBox="1"/>
          <p:nvPr/>
        </p:nvSpPr>
        <p:spPr>
          <a:xfrm>
            <a:off x="5633884" y="5014452"/>
            <a:ext cx="292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F1791D-190A-0B50-A579-56D966588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CD7FC98-4033-BBCF-1446-0B92837B93A0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Indications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A1669D9-CEE3-2A9C-64C8-4BFE2AAD6DAC}"/>
              </a:ext>
            </a:extLst>
          </p:cNvPr>
          <p:cNvSpPr txBox="1"/>
          <p:nvPr/>
        </p:nvSpPr>
        <p:spPr>
          <a:xfrm>
            <a:off x="501445" y="1111045"/>
            <a:ext cx="8180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Staging of rectal/anal cancer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fistulas/abscesses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46B7FEB8-C9BF-FBA3-6AA3-7E1E05A2C43B}"/>
              </a:ext>
            </a:extLst>
          </p:cNvPr>
          <p:cNvSpPr/>
          <p:nvPr/>
        </p:nvSpPr>
        <p:spPr>
          <a:xfrm>
            <a:off x="4277033" y="2349909"/>
            <a:ext cx="4404851" cy="35592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dirty="0">
                <a:solidFill>
                  <a:schemeClr val="bg1"/>
                </a:solidFill>
              </a:rPr>
              <a:t># Literature is difficult to interpret due to heterogeneity (Crohn</a:t>
            </a:r>
            <a:r>
              <a:rPr lang="it-IT" dirty="0">
                <a:solidFill>
                  <a:schemeClr val="bg1"/>
                </a:solidFill>
              </a:rPr>
              <a:t> vs </a:t>
            </a:r>
            <a:r>
              <a:rPr dirty="0">
                <a:solidFill>
                  <a:schemeClr val="bg1"/>
                </a:solidFill>
              </a:rPr>
              <a:t>non-Crohn, H₂O₂, different processors and probes)</a:t>
            </a:r>
          </a:p>
          <a:p>
            <a:pPr algn="just"/>
            <a:endParaRPr dirty="0">
              <a:solidFill>
                <a:schemeClr val="bg1"/>
              </a:solidFill>
            </a:endParaRPr>
          </a:p>
          <a:p>
            <a:pPr algn="just"/>
            <a:r>
              <a:rPr dirty="0">
                <a:solidFill>
                  <a:schemeClr val="bg1"/>
                </a:solidFill>
              </a:rPr>
              <a:t># SICCR 2020: endorectal ultrasound (3D) and MRI </a:t>
            </a:r>
            <a:r>
              <a:rPr lang="it-IT" dirty="0" err="1">
                <a:solidFill>
                  <a:schemeClr val="bg1"/>
                </a:solidFill>
              </a:rPr>
              <a:t>should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be the first-line imaging techniques</a:t>
            </a:r>
          </a:p>
          <a:p>
            <a:pPr algn="just"/>
            <a:endParaRPr dirty="0">
              <a:solidFill>
                <a:schemeClr val="bg1"/>
              </a:solidFill>
            </a:endParaRPr>
          </a:p>
          <a:p>
            <a:pPr algn="just"/>
            <a:r>
              <a:rPr dirty="0">
                <a:solidFill>
                  <a:schemeClr val="bg1"/>
                </a:solidFill>
              </a:rPr>
              <a:t># Do it if you know how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and MRI access is limited in your setting. Prefer rigid probe</a:t>
            </a:r>
            <a:r>
              <a:rPr lang="it-IT" dirty="0">
                <a:solidFill>
                  <a:schemeClr val="bg1"/>
                </a:solidFill>
              </a:rPr>
              <a:t>s</a:t>
            </a:r>
            <a:r>
              <a:rPr dirty="0">
                <a:solidFill>
                  <a:schemeClr val="bg1"/>
                </a:solidFill>
              </a:rPr>
              <a:t> and 3D modality. Use H₂O₂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2419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30C8AB-DCA1-25B5-4917-FF7937E4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BAEDBBC-9A21-EB0F-F7BE-F0162595B0B9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Indications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C834ABF-E2BD-D0F3-D8F6-14CA1CF6B55B}"/>
              </a:ext>
            </a:extLst>
          </p:cNvPr>
          <p:cNvSpPr txBox="1"/>
          <p:nvPr/>
        </p:nvSpPr>
        <p:spPr>
          <a:xfrm>
            <a:off x="501445" y="1111045"/>
            <a:ext cx="818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Staging of rectal/anal cancer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fistulas/abscesses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Incontinence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work-up</a:t>
            </a:r>
            <a:endParaRPr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17EA1FA9-DFF4-46CF-4CFC-E325549D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340" y="2422968"/>
            <a:ext cx="5235678" cy="424731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Morphological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evaluation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is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complementary</a:t>
            </a:r>
            <a:r>
              <a:rPr lang="it-IT" altLang="it-IT" dirty="0">
                <a:solidFill>
                  <a:schemeClr val="bg1"/>
                </a:solidFill>
              </a:rPr>
              <a:t> to </a:t>
            </a:r>
            <a:r>
              <a:rPr lang="it-IT" altLang="it-IT" dirty="0" err="1">
                <a:solidFill>
                  <a:schemeClr val="bg1"/>
                </a:solidFill>
              </a:rPr>
              <a:t>functional</a:t>
            </a:r>
            <a:r>
              <a:rPr lang="it-IT" altLang="it-IT" dirty="0">
                <a:solidFill>
                  <a:schemeClr val="bg1"/>
                </a:solidFill>
              </a:rPr>
              <a:t> studies (</a:t>
            </a:r>
            <a:r>
              <a:rPr lang="it-IT" altLang="it-IT" dirty="0" err="1">
                <a:solidFill>
                  <a:schemeClr val="bg1"/>
                </a:solidFill>
              </a:rPr>
              <a:t>manometry</a:t>
            </a:r>
            <a:r>
              <a:rPr lang="it-IT" altLang="it-IT" dirty="0">
                <a:solidFill>
                  <a:schemeClr val="bg1"/>
                </a:solidFill>
              </a:rPr>
              <a:t>, EMG, etc.)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dirty="0">
              <a:solidFill>
                <a:schemeClr val="bg1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dirty="0">
                <a:solidFill>
                  <a:schemeClr val="bg1"/>
                </a:solidFill>
              </a:rPr>
              <a:t> IAS (</a:t>
            </a:r>
            <a:r>
              <a:rPr lang="it-IT" altLang="it-IT" dirty="0" err="1">
                <a:solidFill>
                  <a:schemeClr val="bg1"/>
                </a:solidFill>
              </a:rPr>
              <a:t>internal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anal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sphincter</a:t>
            </a:r>
            <a:r>
              <a:rPr lang="it-IT" altLang="it-IT" dirty="0">
                <a:solidFill>
                  <a:schemeClr val="bg1"/>
                </a:solidFill>
              </a:rPr>
              <a:t>): 2–3 mm (with age → </a:t>
            </a:r>
            <a:r>
              <a:rPr lang="it-IT" altLang="it-IT" dirty="0" err="1">
                <a:solidFill>
                  <a:schemeClr val="bg1"/>
                </a:solidFill>
              </a:rPr>
              <a:t>thicker</a:t>
            </a:r>
            <a:r>
              <a:rPr lang="it-IT" altLang="it-IT" dirty="0">
                <a:solidFill>
                  <a:schemeClr val="bg1"/>
                </a:solidFill>
              </a:rPr>
              <a:t> and more </a:t>
            </a:r>
            <a:r>
              <a:rPr lang="it-IT" altLang="it-IT" dirty="0" err="1">
                <a:solidFill>
                  <a:schemeClr val="bg1"/>
                </a:solidFill>
              </a:rPr>
              <a:t>echogenic</a:t>
            </a:r>
            <a:r>
              <a:rPr lang="it-IT" altLang="it-IT" dirty="0">
                <a:solidFill>
                  <a:schemeClr val="bg1"/>
                </a:solidFill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dirty="0">
              <a:solidFill>
                <a:schemeClr val="bg1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dirty="0">
                <a:solidFill>
                  <a:schemeClr val="bg1"/>
                </a:solidFill>
              </a:rPr>
              <a:t> EAS (</a:t>
            </a:r>
            <a:r>
              <a:rPr lang="it-IT" altLang="it-IT" dirty="0" err="1">
                <a:solidFill>
                  <a:schemeClr val="bg1"/>
                </a:solidFill>
              </a:rPr>
              <a:t>external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anal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sphincter</a:t>
            </a:r>
            <a:r>
              <a:rPr lang="it-IT" altLang="it-IT" dirty="0">
                <a:solidFill>
                  <a:schemeClr val="bg1"/>
                </a:solidFill>
              </a:rPr>
              <a:t>): 7–9 mm (with age → </a:t>
            </a:r>
            <a:r>
              <a:rPr lang="it-IT" altLang="it-IT" dirty="0" err="1">
                <a:solidFill>
                  <a:schemeClr val="bg1"/>
                </a:solidFill>
              </a:rPr>
              <a:t>thinner</a:t>
            </a:r>
            <a:r>
              <a:rPr lang="it-IT" altLang="it-IT" dirty="0">
                <a:solidFill>
                  <a:schemeClr val="bg1"/>
                </a:solidFill>
              </a:rPr>
              <a:t> and more </a:t>
            </a:r>
            <a:r>
              <a:rPr lang="it-IT" altLang="it-IT" dirty="0" err="1">
                <a:solidFill>
                  <a:schemeClr val="bg1"/>
                </a:solidFill>
              </a:rPr>
              <a:t>blurred</a:t>
            </a:r>
            <a:r>
              <a:rPr lang="it-IT" altLang="it-IT" dirty="0">
                <a:solidFill>
                  <a:schemeClr val="bg1"/>
                </a:solidFill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dirty="0">
              <a:solidFill>
                <a:schemeClr val="bg1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dirty="0">
                <a:solidFill>
                  <a:schemeClr val="bg1"/>
                </a:solidFill>
              </a:rPr>
              <a:t> Do </a:t>
            </a:r>
            <a:r>
              <a:rPr lang="it-IT" altLang="it-IT" dirty="0" err="1">
                <a:solidFill>
                  <a:schemeClr val="bg1"/>
                </a:solidFill>
              </a:rPr>
              <a:t>not</a:t>
            </a:r>
            <a:r>
              <a:rPr lang="it-IT" altLang="it-IT" dirty="0">
                <a:solidFill>
                  <a:schemeClr val="bg1"/>
                </a:solidFill>
              </a:rPr>
              <a:t> confuse </a:t>
            </a:r>
            <a:r>
              <a:rPr lang="it-IT" altLang="it-IT" dirty="0" err="1">
                <a:solidFill>
                  <a:schemeClr val="bg1"/>
                </a:solidFill>
              </a:rPr>
              <a:t>anatomical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variants</a:t>
            </a:r>
            <a:r>
              <a:rPr lang="it-IT" altLang="it-IT" dirty="0">
                <a:solidFill>
                  <a:schemeClr val="bg1"/>
                </a:solidFill>
              </a:rPr>
              <a:t> with </a:t>
            </a:r>
            <a:r>
              <a:rPr lang="it-IT" altLang="it-IT" dirty="0" err="1">
                <a:solidFill>
                  <a:schemeClr val="bg1"/>
                </a:solidFill>
              </a:rPr>
              <a:t>disease</a:t>
            </a:r>
            <a:r>
              <a:rPr lang="it-IT" altLang="it-IT" dirty="0">
                <a:solidFill>
                  <a:schemeClr val="bg1"/>
                </a:solidFill>
              </a:rPr>
              <a:t> (!) [EAS </a:t>
            </a:r>
            <a:r>
              <a:rPr lang="it-IT" altLang="it-IT" dirty="0" err="1">
                <a:solidFill>
                  <a:schemeClr val="bg1"/>
                </a:solidFill>
              </a:rPr>
              <a:t>opens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anteriorly</a:t>
            </a:r>
            <a:r>
              <a:rPr lang="it-IT" altLang="it-IT" dirty="0">
                <a:solidFill>
                  <a:schemeClr val="bg1"/>
                </a:solidFill>
              </a:rPr>
              <a:t> in women; </a:t>
            </a:r>
            <a:r>
              <a:rPr lang="it-IT" altLang="it-IT" dirty="0" err="1">
                <a:solidFill>
                  <a:schemeClr val="bg1"/>
                </a:solidFill>
              </a:rPr>
              <a:t>beware</a:t>
            </a:r>
            <a:r>
              <a:rPr lang="it-IT" altLang="it-IT" dirty="0">
                <a:solidFill>
                  <a:schemeClr val="bg1"/>
                </a:solidFill>
              </a:rPr>
              <a:t> of the </a:t>
            </a:r>
            <a:r>
              <a:rPr lang="it-IT" altLang="it-IT" dirty="0" err="1">
                <a:solidFill>
                  <a:schemeClr val="bg1"/>
                </a:solidFill>
              </a:rPr>
              <a:t>anococcygeal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ligament</a:t>
            </a:r>
            <a:r>
              <a:rPr lang="it-IT" altLang="it-IT" dirty="0">
                <a:solidFill>
                  <a:schemeClr val="bg1"/>
                </a:solidFill>
              </a:rPr>
              <a:t>]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dirty="0">
              <a:solidFill>
                <a:schemeClr val="bg1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dirty="0">
                <a:solidFill>
                  <a:schemeClr val="bg1"/>
                </a:solidFill>
              </a:rPr>
              <a:t> EUS vs MRI: MRI </a:t>
            </a:r>
            <a:r>
              <a:rPr lang="it-IT" altLang="it-IT" dirty="0" err="1">
                <a:solidFill>
                  <a:schemeClr val="bg1"/>
                </a:solidFill>
              </a:rPr>
              <a:t>is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better</a:t>
            </a:r>
            <a:r>
              <a:rPr lang="it-IT" altLang="it-IT" dirty="0">
                <a:solidFill>
                  <a:schemeClr val="bg1"/>
                </a:solidFill>
              </a:rPr>
              <a:t> for EAS; EUS </a:t>
            </a:r>
            <a:r>
              <a:rPr lang="it-IT" altLang="it-IT" dirty="0" err="1">
                <a:solidFill>
                  <a:schemeClr val="bg1"/>
                </a:solidFill>
              </a:rPr>
              <a:t>is</a:t>
            </a:r>
            <a:r>
              <a:rPr lang="it-IT" altLang="it-IT" dirty="0">
                <a:solidFill>
                  <a:schemeClr val="bg1"/>
                </a:solidFill>
              </a:rPr>
              <a:t> more accurate for IAS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937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434F27-7DD1-69CE-1839-5E76DE12F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AA705A7-9FF7-42DF-F12A-FE7709FCF3CA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Indications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EB7EFEA-2CE2-61F4-51C2-93A6322158C1}"/>
              </a:ext>
            </a:extLst>
          </p:cNvPr>
          <p:cNvSpPr txBox="1"/>
          <p:nvPr/>
        </p:nvSpPr>
        <p:spPr>
          <a:xfrm>
            <a:off x="501445" y="1111045"/>
            <a:ext cx="81804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Staging of rectal/anal cancer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fistulas/abscesses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Incontinence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staging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subepithelial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endParaRPr lang="it-IT" alt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Endometriosis</a:t>
            </a:r>
            <a:endParaRPr lang="it-IT" alt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alt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it-IT" sz="2600" u="sng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it-IT" altLang="it-IT" sz="2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it-IT" altLang="it-IT" sz="2600" u="sng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altLang="it-IT" sz="2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600" u="sng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altLang="it-IT" sz="2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therapy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altLang="it-IT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Drainage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pelvic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abscesses</a:t>
            </a:r>
            <a:endParaRPr lang="it-IT" altLang="it-IT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Placement of 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fiducials</a:t>
            </a:r>
            <a:endParaRPr lang="it-IT" altLang="it-IT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rectal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varices</a:t>
            </a:r>
            <a:endParaRPr lang="it-IT" altLang="it-IT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Neurolysis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superior 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hypogastric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plexus</a:t>
            </a:r>
            <a:endParaRPr lang="it-IT" altLang="it-IT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760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75144-1AA2-C8ED-7666-9C4BBEDC4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C4CB3E6-1CD7-C408-92BA-8A6E5AB7A620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Practical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aspects</a:t>
            </a:r>
            <a:endParaRPr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56884AB7-7710-9906-BDFF-ACB7E4D0B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45" y="1096052"/>
            <a:ext cx="845574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ectal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cleansing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enough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probe?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tart in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decubitus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sure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stage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proctoscopy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Sedation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unnecessary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aspirate air and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stool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distend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water (200–250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Orthogonal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scanning to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artifacts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29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F81A8E-392B-7552-2F68-7890306A9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7B387B22-287A-3104-3626-F17687BE4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45" y="1096052"/>
            <a:ext cx="845574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ectal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cleansing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enough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probe?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tart in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decubitus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sure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stage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proctoscopy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Sedation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unnecessary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aspirate air and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stool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distend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water (200–250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Orthogonal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scanning to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artifacts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24CF5C0-F02B-F21D-BA68-CADF5EE26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554" y="5071776"/>
            <a:ext cx="2228657" cy="14848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8680538-B754-0042-FA48-B98C1723D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554" y="5071776"/>
            <a:ext cx="2228657" cy="14848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C373B99-04AA-35D0-71C2-095E45821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64" y="3983627"/>
            <a:ext cx="6898836" cy="257299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525188D-5BE0-FF79-8276-82C6B0163ECB}"/>
              </a:ext>
            </a:extLst>
          </p:cNvPr>
          <p:cNvSpPr txBox="1"/>
          <p:nvPr/>
        </p:nvSpPr>
        <p:spPr>
          <a:xfrm>
            <a:off x="4714566" y="4066996"/>
            <a:ext cx="329373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Endosc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 Open 2022; 10: E1417–E1426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1ED4C15-5E28-9A75-0D94-98208C6DFF27}"/>
              </a:ext>
            </a:extLst>
          </p:cNvPr>
          <p:cNvSpPr txBox="1"/>
          <p:nvPr/>
        </p:nvSpPr>
        <p:spPr>
          <a:xfrm>
            <a:off x="1109464" y="3333135"/>
            <a:ext cx="680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linear scope …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C9EA71BA-8B82-CF23-76A7-1EB13A787487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Practical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aspects</a:t>
            </a:r>
            <a:endParaRPr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4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61F952-7D85-461F-5BAF-87CE289FB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72698379-E2A1-2A87-2B6D-459DDF853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45" y="1096052"/>
            <a:ext cx="845574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ectal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cleansing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enough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probe?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tart in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lateral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decubitus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 sure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stage 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proctoscopy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lang="it-IT" alt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Sedation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unnecessary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aspirate air and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stool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distend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water (200–250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Orthogonal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scanning to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artifacts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259FBC3-516A-F3C7-3633-3B673A4EF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1" t="13175" r="4906" b="11412"/>
          <a:stretch/>
        </p:blipFill>
        <p:spPr>
          <a:xfrm>
            <a:off x="481780" y="3939331"/>
            <a:ext cx="3566147" cy="240083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B302FFC-6B20-4593-43D9-9AF397DDB9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1" t="12870" r="2689" b="12236"/>
          <a:stretch/>
        </p:blipFill>
        <p:spPr>
          <a:xfrm>
            <a:off x="5096073" y="3848072"/>
            <a:ext cx="3566147" cy="24920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D7822BCA-8F5E-37AA-26AA-FB0E0DFB7AE4}"/>
              </a:ext>
            </a:extLst>
          </p:cNvPr>
          <p:cNvSpPr txBox="1"/>
          <p:nvPr/>
        </p:nvSpPr>
        <p:spPr>
          <a:xfrm>
            <a:off x="393288" y="353961"/>
            <a:ext cx="557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Practical</a:t>
            </a:r>
            <a:r>
              <a:rPr 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aspects</a:t>
            </a:r>
            <a:endParaRPr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200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5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3|0.5|0.5|0.9|1.4|2.8|1.4|1.3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2780</TotalTime>
  <Words>905</Words>
  <Application>Microsoft Office PowerPoint</Application>
  <PresentationFormat>Presentazione su schermo (4:3)</PresentationFormat>
  <Paragraphs>164</Paragraphs>
  <Slides>26</Slides>
  <Notes>8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28" baseType="lpstr">
      <vt:lpstr>Office Theme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mauro bruno</dc:creator>
  <dc:description/>
  <cp:lastModifiedBy>Pier Luigi Togliani</cp:lastModifiedBy>
  <cp:revision>106</cp:revision>
  <dcterms:created xsi:type="dcterms:W3CDTF">2022-07-12T18:44:49Z</dcterms:created>
  <dcterms:modified xsi:type="dcterms:W3CDTF">2025-04-26T20:31:32Z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</Properties>
</file>